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m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၇၂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ဒုတိယသားတော် ပျောက်ဆုံးသွားသည်ကို တွေ့ရှိခဲ့သည်။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ပဟေဠိ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ဒုတိယသား ပြန်လာသောအခါ ဖခင်က မည်သို့ ဆက်ဆံခဲ့သနည်း။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ဒုတိယသားကို ထုတ်ပစ်တယ်။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ဒုတိယသားကို ရိုက်တယ်။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ဒုတိယသားကို မတွေ့။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ဒုတိယသားကို ဝမ်းမြောက်ဝမ်းသာ ကြိုဆိုသည်။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ဒုတိယသားကို ဝမ်းမြောက်ဝမ်းသာ ကြိုဆိုသည်။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၈၁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အရည်အချင်း တစ်သောင်း အကြွေးတင်သော ကြွေးမြီ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'ကျွန်တော်​က မင်း​ကို​ပေး​ခဲ့​တဲ့​အတိုင်း မင်း​ရဲ့​အစေ​ခံ​ကို သနား​တာ မဟုတ်​ဘူး​လား။'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ရှင်ဘုရင်ကို အခွက်တစ်သောင်း အကြွေးတင်နေတဲ့ လူတစ်ယောက်ရှိတယ်။ ရှင်ဘုရင်သည် ထိုလူကို သနားသဖြင့် အကြွေးကို ဖျက်သိမ်းလိုက်သည်။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ထိုသူထွက်သွားသောအခါ၊ ဒေနာရိတစ်ရာ အကြွေးတင်သော ကျွန်ချင်းတစ်ဦးကို တွေ့လေ၏။ သူ့ကို ဖမ်းဆွဲပြီး ဒေါသတကြီးနဲ့ ကြည့်နေလိုက်တယ်။ "ငါ့ကို အကြွေးပြန်ဆပ်ပါ!"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သူ့ကျွန်ချင်းကို ထောင်ထဲသို့ ပစ်ချလေ၏။ ရှင်ဘုရင်သည် အခြားကျွန်ထံမှ ဤသတင်းကို ကြား၏။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ထိုအခါ ရှင်ဘုရင်သည် အမျက်ထွက်၍ ကျွန်ကို ပြန်ခေါ်လေ၏။ "မင်းငါ့ကို တောင်းထားလို့ မင်းရဲ့ကြွေးတွေအားလုံးကို ငါဖျက်လိုက်တယ်။ မင်းရဲ့ ကျွန်ချင်းတွေကို သနားသလိုလို မဟုတ်ဘူးလား"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“ကောင်းကင်ဘုံ၌ရှိတော်မူသော ငါတို့အဘသည် သင်တို့အား ခွင့်လွှတ်တော်မူသည်အတိုင်း၊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ကျွန်တစ်ဦးသည် အခွက်တစ်သောင်းရှိသော အလွန်ကြီးမားသောကြွေးမြီကို ရှင်းပစ်ခဲ့သည်။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ဒေနာရိတစ်ရာ အကြွေးတင်တဲ့ ကျွန်ချင်းကို ခွင့်မလွှတ်ဘူး။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ဒါဟာ ကျေးဇူးကန်းတဲ့ သဘောထားပါ။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သခင်ယေရှုအားဖြင့် ကျေးဇူးတော်အားဖြင့် ခွင့်လွှတ်ပြီး ကယ်တင်ခြင်းခံရသည်။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အဲဒီကျေးဇူးကို မမေ့ရင် ငါတို့ကို အမှားလုပ်ခဲ့တဲ့သူတွေကို ခွင့်လွှတ်ရမယ်။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ကျွန်ုပ်တို့ကို အဆုံးတိုင်အောင် ခွင့်လွှတ်ပြီး ချစ်ပေးသူဖြစ်သည်။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ဘုရင်ကြီးက ပိုက်ဆံဘယ်လောက်ကုန်သွားပြီလဲ။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ဒေနာရိတစ်ရာ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ဒေနာရိ နှစ်ရာ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အခွက်တစ်ရာ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အခွက်တစ်သောင်း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အခွက်တစ်သောင်း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4000"/>
              <a:t>အကြောင်းမူကား၊ ငါ့သားသေ၍ အသက်ရှင်ပြန်ပြီ။ ပျောက်၍ ရှာတွေ့ပြီဟု၊ ဒီလိုနဲ့ စတင်ဆင်နွှဲကြတယ်။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၁၅:၂၄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'ကျွန်တော်​က မင်း​ကို​ပေး​ခဲ့​တဲ့​အတိုင်း မင်း​ရဲ့​အစေ​ခံ​ကို သနား​တာ မဟုတ်​ဘူး​လား။'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၈၂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ဒါဝိဒ်၏သားတော်၌ ဟောရှန္န၊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ရှေ့တော်၌သွားသောလူအုပ်နှင့် နောက်တော်သို့လိုက်သောသူတို့က၊ "သခင်ဘုရား၏နာမတော်အားဖြင့် ကြွလာသောသူသည် မင်္ဂလာရှိစေသတည်း!" "အမြင့်ဆုံးမှာ ဟောဆန်နာ!"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၂၁:၉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ဂျေရု​ဆ​လင်​မြို့​ကို ချဉ်း​ကပ်​လာ​တဲ့​အခါ တ​ပည့်​နှစ်​ယောက်​ကို လွှတ်​ပြီး “ရွာ​ကို​သွား​ရင် သူ့​နား​မှာ မြည်း​လေး​ပါ​တဲ့ မြည်း​ကို တွေ့​ရ​လိမ့်​မယ်။ ချည်နှောင်၍ ငါ့ထံသို့ ယူခဲ့လော့”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တပည့်နှစ်ယောက် ရွာထဲသို့ဝင်၍ ယေရှုမှာထားတော်မူသည်အတိုင်း ပြုလေ၏။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မြည်းကို ရှာတွေ့ကြတယ်။ “သခင်က သူတို့ကို လိုအပ်တယ်။ ပြီးရင် ပိုင်ရှင်က ချက်ချင်းပို့ပေးတယ်။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မြည်း​လေး​ပေါ်​ထိုင်​ပြီး ဂျေရု​ဆ​လင်​ကို​ဝင်​တယ်။ သူ့​ရှေ့​က​နေ​သွား​တဲ့ လူ​အုပ်​က “ဒါ​ဝိဒ်​ရဲ့​သား​တော် ဟော​ရှ​န္န” လို့​အော်​တယ်။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မြည်းကလေးကိုစီးပြီး လူအုပ်ကြီးက ကြိုဆိုတာကို ကျမ်းစာမှာမှတ်တမ်းတင်ထားတဲ့ ပရောဖက်ပြုချက်အတိုင်း လုပ်ဆောင်ခဲ့တယ်။ ဒါပေမယ့် အဲဒီအကြောင်းကို ဘယ်သူမှ မသိခဲ့ကြဘူး။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“သခင်ယေရှုသည် မြည်းတစ်ကောင်ကိုစီး၍ လူအစုအဝေးက အော်ဟစ်သည်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'ဒါဝိဒ်၏သားတော် ဟောရှန္န'၊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သူတို့အားလုံးကို သမ္မာကျမ်းစာမှာ ပရောဖက်ပြုထားတယ်။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နာခံမှုဖြင့် အသက်ရှင်ခဲ့သည်၊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သမ္မာကျမ်းစာမှာ ရေးထားသလိုပဲ။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သခင်ယေရှုနောက်လိုက်သော ကျွန်ုပ်တို့သည်လည်း နာခံရမည်။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ဘုရားစကား နှိုက်နှိုက်ချွတ်ချွတ်။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ကျွန်ုပ်တို့၏ ဘုန်းအသရေနှင့် ထိုက်တန်သော ဘုရင်ဖြစ်သည်။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y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၇၃ ဘုရားသခင်၏ နှုတ်ကပတ်တော်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400"/>
              <a:t>ယေရှုသည် လာဇရုကို သေခြင်းမှ ထမြောက်စေတော်မူ၏။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ယေရုရှလင်မြို့သို့ အဘယ်အရာစီးနင်းခဲ့သနည်း။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မြည်း​လေး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မြင်းကလေး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ဆင်ကလေး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ကုလားအုတ်ကလေး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မြည်း​လေး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ရှေ့တော်၌သွားသောလူအုပ်နှင့် နောက်တော်သို့လိုက်သောသူတို့က၊ "သခင်ဘုရား၏နာမတော်အားဖြင့် ကြွလာသောသူသည် မင်္ဂလာရှိစေသတည်း!" "အမြင့်ဆုံးမှာ ဟောဆန်နာ!"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၂၁:၉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၈၃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ငါ့အိမ်သည် ဆုတောင်းရာအိမ်ဖြစ်သည်။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“ငါ့အိမ်ကို ဆုတောင်းရာအိမ်ဟူ၍ ခေါ်ဝေါ်ကြလိမ့်မည်” ဟု ရေးထားသော်လည်း၊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၂၁:၁၃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ယေရုရှလင်ဗိမာန်တော်သို့ ဝင်ရောက်ခဲ့သည်။ ဗိမာန်တော်အတွင်း၌ ကုန်သည်များနှင့် ငွေလဲပေးသူ အများအပြားရှိသည်။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ငွေလဲလှယ်သူများ၏စားပွဲများနှင့် ချိုးငှက်ရောင်းသူ၏ထိုင်ခုံများကို မှောက်လှန်ခဲ့သည်။ ဟိုမှာ အဝယ်လိုက်ရောင်းတဲ့သူအားလုံးကို မောင်းထုတ်တယ်။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“ငါ့​အိမ်​ကို ဆုတောင်း​ရာ​အိမ်​လို့ ခေါ်​မယ်​ဆို​ရင် မင်း​တို့ ဓားပြ​တွင်း​ဖြစ်​မယ်” လို့​ရေး​ထား​တယ်။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ကုန်သည်များကို ဗိမာန်တော်မှ နှင်ထုတ်ပြီး ဗိမာန်တော်၌ ဖျားနာသူများကို ကုသပေးခဲ့သည်။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ဗိမာန်တော်၊ ဘုရားကျောင်းသည် ဘုရားသခင်ထံ ဝတ်ပြုဆုတောင်းရန် နေရာဖြစ်သည်။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စီးပွား​ရေး​လုပ်​ရပ်​အဖြစ်​ပြောင်း​လဲ​တဲ့ လူ​အုပ်​ကို ယေရှု​ဒေါသထွက်​တယ်။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မင်းဘာအတွက်ဘုရားကျောင်းလာတာလဲ။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ဘုရားကျောင်းတွင်၊ သင်သည် ဘုရားသခင်အား ဝတ်ပြုဆုတောင်းခြင်းနှင့် တွေ့ဆုံရမည်။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အသင်းတော်၏ပိုင်ရှင်ဖြစ်သည်။ သခင်ယေရှုသည် အသင်းတော်ထံမှ ကျွန်ုပ်တို့၏ဝတ်ပြုရေးနှင့် ဆုတောင်းချက်များကို လက်ခံရရှိသူဖြစ်သည်။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ယေရှုကလည်း၊ ငါသည် ထမြောက်ခြင်းဖြစ်၏။ အသက်လည်းဖြစ်၏။ ငါ့ကိုယုံကြည်သောသူသည် သေသော်လည်း အသက်ရှင်လိမ့်မည်။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ငါ့ကိုယုံကြည်သောသူမည်သည်ကား၊ ဒါကိုယုံလား?"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၂၅-၂၆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ဗိမာန်တော်မှ အဘယ်သူနှင်ထုတ်သနည်း။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ဂျူး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လူမျိုးခြား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ဘုန်းကြီး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ကုန်သည်များ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ကုန်သည်များ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“ငါ့အိမ်ကို ဆုတောင်းရာအိမ်ဟူ၍ ခေါ်ဝေါ်ကြလိမ့်မည်” ဟု ရေးထားသော်လည်း၊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၂၁:၁၃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၈၄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သခင်ယေရှုသည် တပည့်တော်များ၏ခြေများကို ဆေးကြောခဲ့သည်။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ငါသည် သင်၏အရှင်၊ အရှင်ဘုရား၊ သင်၏ခြေကို ဆေးပြီးမှ၊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၁၃:၁၄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တပည့်တော်များနှင့်အတူ နောက်ဆုံးညစာစားခဲ့သည်။ ဤသည်မှာ တပည့်တော်တို့နှင့်အတူ နောက်ဆုံးအစာဖြစ်သည်ကို ယေရှုသိတော်မူ၏။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ဇလုံထဲသို့ ရေကိုရုတ်တရက်ဆောင်ခဲ့၍ တပည့်တော်တို့၏ခြေကို တယောက်ပြီးတယောက် ဆေးကြောလေ၏။</a:t>
            </a:r>
            <a:r xmlns:a="http://schemas.openxmlformats.org/drawingml/2006/main">
              <a:rPr lang="m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ပေတရုအလှည့်ရောက်သောအခါ၊ ပေတရုက၊ ထာဝရဘုရားသည် ငါတို့ခြေကို အဘယ်ကြောင့်ဆေးသနည်း၊ ငါမဆေးဘဲ၊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ဖြေတယ်။ "မင်းခြေထောက်မဆေးရင် မင်းနဲ့ငါနဲ့ဘာမှမဆိုင်ဘူး။ မင်းအခုကောင်းကောင်းနားမလည်နိုင်ပေမယ့် တစ်နေ့ မင်းနားလည်လာမှာပါ"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စံနမူနာပြဖို့ ငါမင်းရဲ့ခြေကိုဆေးခဲ့တယ်။ အခုကစပြီး တစ်ယောက်ကိုတစ်ယောက် ခြေဆေးပြီး တစ်ယောက်ကိုတစ်ယောက် အစေခံတွေ ဖြစ်လာစေတယ်။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လောကတွင် နိမ့်ပါးသောလူတို့သည် မြင့်သောသူတို့ကို ဝတ်ပြုကြသော်လည်း၊ ဆန့်ကျင်ဘက်အားဖြင့် ယေရှုသည် တပည့်တော်များ၏ခြေကို ဆေးကြော၍ စွန့်လွှတ်ခဲ့သည်။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ငါတို့အတွက် သူ့ဘဝ။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ယေရှု၏တပည့်များဖြစ်ပါက၊ ကျွန်ုပ်တို့သည် မြင့်မြတ်သောနေရာတွင် ဆက်ဆံလိုခြင်းထက် နိမ့်ကျသောအရပ်၌ အချင်းချင်းအစေခံရန် ဝမ်းမြောက်သင့်သည်။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တစ်နေ့မှာ ယေရှုဆီ သတင်းရောက်လာတယ်။ “လာဇရု ဖျားနေတယ်။ ကျေးဇူးပြုပြီး မြန်မြန်လာ ကုသပေးပါ"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</a:t>
            </a:r>
            <a:r xmlns:a="http://schemas.openxmlformats.org/drawingml/2006/main">
              <a:rPr altLang="en-US" lang="m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အမြင့်ဆုံးသောလူသားဖြစ်သော်လည်း၊ သူသည် အနိမ့်ဆုံးအရပ်သို့ ရောက်လာပြီး ကျွန်ုပ်တို့အားလုံးကို အစေခံရန် ဆန္ဒရှိခဲ့သည်။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ယေရှု၏ခြေမဆေးခြင်းကို အဘယ်သူ ခွင့်မပြုသနည်း။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သောမတ်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ယုဒရှကာရုတ်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ပီ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ငါသည် သင်၏အရှင်၊ အရှင်ဘုရား၊ သင်၏ခြေကို ဆေးပြီးမှ၊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၁၃:၁၄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၈၅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တောင်ပေါ်၌ ယေရှု ဆုတောင်းနေပါသည်။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ခပ်ဝေးဝေးသို့သွား၍ မြေကြီးပေါ်သို့ ပြပ်ဝပ်လျက် "အဖ၊ ဖြစ်နိုင်လျှင် ဤခွက်ကို အကျွန်ုပ်ထံမှ နှုတ်တော်မူပါဘုရား။ အကျွန်ုပ်အလိုရှိသည်အတိုင်း မဖြစ်ပါစေနှင့်။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၂၆:၃၉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ညစာစားပြီးနောက် ယေရှုသည် တပည့်တော်များနှင့်အတူ ဂေသရှေမန်ဟုခေါ်သောအရပ်သို့ ကြွသွားတော်မူ၏။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ယေရှုကလည်း၊ ငါ့ဝိညာဉ်သည် သေသည်တိုင်အောင် ညှိုးငယ်လျက်နေ၏။ ဒီမှာပဲနေ နင်ငါ့ကို စောင့်ကြည့်နေပါ။"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““ဖြစ်နိုင်ရင် ငါ့ခမည်းတော်၊ ဒီခွက်ကို ငါ့ဆီက နှုတ်ယူပါစေ၊ ဒါတောင် ငါအလိုမရှိပေမယ့် မင်းဆန္ဒအတိုင်းပဲ” ယေရှုသည် စိတ်အားထက်သန်စွာ ဆုတောင်းခဲ့သည်။ တပည့် တော် များ သည် အိပ် မော ကြ 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 တပည့်တော်များကို နှိုးတော်မူသည်– “သင်တို့သည် ငါနှင့်အတူ တစ်နာရီကြာအောင် မစောင့်နိုင်ကြသလော။ ကြည့်လိုက်။ ငါ့သစ္စာဖောက်ကို ဖမ်းဖို့ ဒီမှာလာ။"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နောက်ဆုံးတွင်၊ ယေရှုသည် သူ့ကိုဖမ်းရန်လာသောလူတို့ကို လိုက်လေ၏။ ဘုရားသခင်အလိုတော်အတိုင်း လက်ဝါးကပ်တိုင်မှာ ကျွန်ုပ်တို့၏အပြစ်များအတွက် ပေးဆပ်ရန်အသေခံခြင်းဖြစ်ပါသည်။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သခင်ယေရှုကြွမလာမီတွင်မူကား၊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ကျွန်ုပ်တို့၏အပြစ်များအတွက် လက်ဝါးကပ်တိုင်ပေါ်တွင် အသေခံခြင်းအတွက် နာကျင်ခဲ့ရသော်လည်း ကိုယ်တော်သည် လုံးဝနာခံခဲ့သည်။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အဘယ်ကြောင့်ဆိုသော်၎င်းသည် ဘုရားသခင်၏အလိုတော်ဖြစ်သည်။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ကျွန်ုပ်တို့၏အသက်တာတွင် ကျွန်ုပ်ထက်ဘုရားသခင်၏အလိုတော်ပြည့်စုံရန် ဦးစွာမျှော်လင့်ရပါမည်။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</a:t>
            </a:r>
            <a:r xmlns:a="http://schemas.openxmlformats.org/drawingml/2006/main">
              <a:rPr lang="m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ဘုရားသခင်၏အလိုတော်ကို အပြည့်အဝလိုက်နာသောကြောင့် ဤပြည်၌ အပြစ်ကင်းသည်။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အဖမ်းမခံရခင် ယေရှု ဘယ်နေရာမှာ ဆုတောင်းခဲ့သလဲ။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ယေရုရှလင်ဗိမာန်တော်၌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ဂေသရှေမန်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မာကု၏အပေါ်ထပ်အခန်း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ဂါလိလဲအိုင်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ဂေသရှေမန်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ခပ်ဝေးဝေးသို့သွား၍ မြေကြီးပေါ်သို့ ပြပ်ဝပ်လျက် "အဖ၊ ဖြစ်နိုင်လျှင် ဤခွက်ကို အကျွန်ုပ်ထံမှ နှုတ်တော်မူပါဘုရား။ အကျွန်ုပ်အလိုရှိသည်အတိုင်း မဖြစ်ပါစေနှင့်။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၂၆:၃၉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၈၆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ယေရှုသည် လက်ဝါးကပ်တိုင်ပေါ်တွင် အသေခံခဲ့သည်။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သခင်ယေရှုသည် ကြီးသောအသံဖြင့် “အဘ၊ အကျွန်ုပ်၏ဝိညာဉ်ကို ကိုယ်တော်လက်၌ အကျွန်ုပ်အပ်ပါ၏” ဤသို့ပြောပြီးသောအခါ နောက်ဆုံးအသက်ကို ရှုလေ၏။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၂၃-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ရောမစစ်သားများ၏ ဖမ်းဆီးခြင်းကို ခံရကာ ခေါင်း၌ ဆူးများပါသော သရဖူကို ၀တ်ဆင်ကာ လှောင်ပြောင်ခံရကာ လက်ဝါးကပ်တိုင်ကို ထမ်းကာ တောင်ပေါ်သို့ ကွပ်မျက်ရန် ပို့ဆောင်ခံခဲ့ရသည်။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ထို့နောက် ယေရှုသည် ရာဇ၀တ်သားနှစ်ဦးနှင့်အတူ လက်ဝါးကပ်တိုင်တွင် အသေခံခဲ့သည်။ လူများ မတ်တပ်ရပ်၍ အုပ်စိုးရှင်များက သူ့ကို ကဲ့ရဲ့ရှုံ့ချကြသည်။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“အဘ၊ သူတို့ ဘာလုပ်နေမှန်း မသိတဲ့အတွက် ခွင့်လွှတ်ပါ။” ယေရှုက သူ့ကိုသတ်တဲ့သူတွေအတွက် ဆုတောင်းခဲ့တယ်။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ယေရှုကလည်း၊ ပြီးပြီဟု မိန့်တော်မူ၏။ ခေါင်းကိုငုံ့၍ ဝိညာဉ်တော်ကို စွန့်တော်မူ၏။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လာဇရု၏ညီမ က နောက်ကျလာသောယေရှုအား “ယေရှု၊ ဤအရပ်၌ရှိလျှင် ငါ့ညီမသေ” ဟုမိန့်တော်မူ၏။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 ဗိမာန်တော်၏ ကန့်လန့်ကာသည် အပေါ်မှအောက်သို့ နှစ်ပိုင်းကွဲသွားသည်။ မြေကြီးလှုပ်ပြီး ကျောက်တုံးတွေ ကွဲသွားတယ်။ သခင်ယေရှုကို လက်ဝါးကပ်တိုင်မှာ ရိုက်ထားသော စစ်သူရဲတို့သည် မြင်သောအခါ ထိတ်လန့်၍ “စင်စစ် ထိုသူသည် ဘုရားသခင်၏သားတော်ဖြစ်တော်မူ၏” ဟု ကြွေးကြော်ကြသည်။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အပြစ်မရှိသောယေရှုသည် ကျွန်ုပ်တို့ကိုယ်စား အသေခံပြီး ကျွန်ုပ်တို့၏အပြစ်များအတွက် ပေးဆပ်ခဲ့သည်။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ကျွန်ုပ်တို့သည် မိမိကိုယ်ကို ပေးဆောင်ရန် မလိုအပ်ပါ။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သခင်ယေရှု၏ ကျေးဇူးကြောင့် ကျွန်ုပ်တို့ ကယ်တင်ခြင်းခံရသည်။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ဒါကို ခဏလောက် မမေ့သင့်ပါဘူး။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ကျွန်ုပ်တို့၏အပြစ်များအတွက် လက်ဝါးကပ်တိုင်တွင်အသေခံခြင်းဖြင့် ကျွန်ုပ်တို့ကို ကယ်တင်သော ကယ်တင်ရှင်ဖြစ်သည်။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မည်သူနှင့် လက်ဝါးကပ်တိုင်မှာ အသေခံခဲ့သနည်း။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တပည့်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အမျိုးသမီးများ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ယဇ်ပုရောဟိတ်များ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ရာဇ၀တ်ကောင်များ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ရာဇ၀တ်ကောင်များ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သခင်ယေရှုသည် ကြီးသောအသံဖြင့် “အဘ၊ အကျွန်ုပ်၏ဝိညာဉ်ကို ကိုယ်တော်လက်၌ အကျွန်ုပ်အပ်ပါ၏” ဤသို့ပြောပြီးသောအခါ နောက်ဆုံးအသက်ကို ရှုလေ၏။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၂၃-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၈၇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ဗလာသင်္ချိုင်း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ထိုအချိန်တွင် သူမသည် လှည့်ကြည့်၍ ထိုနေရာတွင် ယေရှုရပ်နေသည်ကို မြင်သော်လည်း ယေရှုဖြစ်သည်ကို သူမမသိလိုက်ချေ။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မာဂဒလမာရိသည် သေလွန်သောယေရှုကိုတွေ့ရန် သင်္ချိုင်းတော်သို့သွား၏။ သို့သော် သင်္ချိုင်းဂူ၏ ကျောက်တံခါးသည် ပွင့်သွားခဲ့သည်။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သင်္ချိုင်းတွင်း၌ ယေရှု၏အလောင်းတော်မရှိပါ။ တစ်စုံတစ်ယောက်သည် ယေရှု၏အလောင်းကို ခိုးယူသွားသည်ဟု မာရိထင်ခဲ့သည်။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ကောင်းကင်တမန်ပေါ်လာပြီး မေးတယ်။ "ဘာလို့ငိုတာလဲ" မာရိက၊ တစ်စုံတစ်ယောက်သည် ယေရှု၏အလောင်းကို ခိုးသွားသည်ဟု ပြန်ပြော၏။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“သင်္ချိုင်း​ဂူ​ရဲ့ ကျောက်​တံခါး​ကို ဖယ်​သွား​ပါ” လို့​ပြော​တယ်။ ယေရှုက၊ လာဇရု၊ ထွက်လာလော့။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လှည့်ကြည့်သောအခါတွင် ယေရှုသည် အသက်ရှင်လျက် ပြန်ကြွလာ၏။ သို့သော် မာရိသည် ယေရှုကို မမှတ်မိပါ။ ယေရှု အသက်ပြန်ရှင်လာမယ်လို့ သူမ မထင်ခဲ့မိဘူး။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“မာရိ…” လို့ ယေရှု ခေါ်တဲ့အခါမှသာ မာရိက သူ့ကို မှတ်မိတယ်။ “သခင်၊ ကိုယ်တော် တကယ် အသက်ပြန်ရှင်လာပါပြီ။” ယေရှုသေဆုံးပြီး သုံးရက်အကြာတွင် ရှင်ပြန်ထမြောက်ခဲ့သည်။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ကမ္ဘာပေါ်မှာ ဘယ်သူမှ မသေပါဘူး။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အသက်ရှင်လျက် ပြန်နေ၏။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သေခြင်းမှ ရှင်ပြန်ထမြောက်ခဲ့သော ယေရှုသည် အသက်ရှင်ဆဲဖြစ်သည်။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ယေရှုကို ယုံကြည်သူတွေလည်း အသက်ပြန်ရှင်လာတယ်လို့ သမ္မာကျမ်းစာမှာ ဖော်ပြထားပါတယ်။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ယေရှုကဲ့သို့။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ဒါကြောင့် ငါတို့ရဲ့ မျှော်လင့်ချက်ကို မဆုံးရှုံးစေရဘူး။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ထာဝရအသက်အတွက်။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သေခြင်းကိုကျော်ဖြတ်ပြီး အသက်ပြန်ရှင်လာသူ အောင်ပွဲခံသခင်ဖြစ်သည်။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သင်္ချိုင်းဂူထဲမှာ ယေရှုမရှိဘူးလို့ မေရီမြင်တဲ့အခါ ဘယ်လိုထင်လဲ။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 ရှင်ပြန်ထမြောက်ပြီ။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ဤသည်မှာ ယေရှု၏သင်္ချိုင်းမဟုတ်ပါ။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တစ်စုံတစ်ယောက်သည် ယေရှု၏အလောင်းကို ခိုးယူသွားခဲ့သည်။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တပည့်များသည် ယေရှု၏အသေကောင်ကို ဝယ်ယူခဲ့ကြသည်။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တစ်စုံတစ်ယောက်သည် ယေရှု၏အလောင်းကို ခိုးယူသွားခဲ့သည်။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ထိုအချိန်တွင် သူမသည် လှည့်ကြည့်၍ ထိုနေရာတွင် ယေရှုရပ်နေသည်ကို မြင်သော်လည်း ယေရှုဖြစ်သည်ကို သူမမသိလိုက်ချေ။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88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ကောင်းကင်ဘုံသို့ တက်ကြွတော်မူသော ယေရှု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ထိုသို့မိန့်တော်မူပြီးမှ၊ သူတို့မျက်စိရှေ့မှာ ချီသွား၍၊</a:t>
            </a:r>
            <a:r xmlns:a="http://schemas.openxmlformats.org/drawingml/2006/main">
              <a:rPr lang="m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 ရှင်ပြန်ထမြောက်ကြောင်းကို မသိသော တပည့်များသည် ကြောက်ရွံ့စိတ်ပျက်ခြင်းနှင့်အတူ အဖမ်းခံခဲ့ရသည်။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ရှင်ပြန်ထမြောက်သောယေရှုသည် ကြွလာ၍ သူတို့အလယ်၌ရပ်လျက် လက်တော်နှင့် နံဘေးကိုပြကာ “ယုံမှားသံသယမရှိကြနှင့်။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အံ့ဩစရာကောင်းတာက သူသေပြီး သုံးရက်အကြာမှာ လာဇရု ထွက်လာခဲ့တယ်။ လူတွေက ဒါကိုမြင်ပြီး ဘုရားသခင်ကို ချီးမွမ်းကြတယ်။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ထို့နောက် သခင်ယေရှုက ခမည်းတော်ဘုရားသခင်ထံ ပြန်သွားကာ သန့်ရှင်းသောဝိညာဉ်တော်ကို စေလွှတ်မည်ဟု ကတိပြုခဲ့သည်။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ဧဝံဂေလိတရားကို ဟောရန်နှင့် နှုတ်ကပတ်တော်ကို သွန်သင်ရန်၊ ဤလောကအဆုံးတိုင်အောင် သူ့အား သက်သေခံရန် တပည့်တော်များအား ယေရှု အမိန့်ပေးခဲ့သည်။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ဤ​ပြည်​ရှိ​တာဝန်​များ​အားလုံး​ကို ပြီး​မြောက်​စေ​ပြီး​နောက်၊ ယေရှု​သည် တ​ပည့်​တော်​များ​ရှေ့​တွင် ကောင်း​ကင်​သို့​တက်​ကြွ​တော်​မူ​၏။ ပြီးတော့ ဒီပြည်ကို တစ်နေ့ပြန်လာမယ်လို့ ကတိပေးတယ်။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ကောင်းကင်ဘုံသို့ မတက်မီ မြေကြီးစွန်းတိုင်အောင် ဧဝံဂေလိတရားကို ဟောရန် တပည့်တော်များအား ယေရှု အမိန့်ပေးခဲ့သည်။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အသင်းတော်သည် ယေရှု၏တပည့်များအုပ်စုဖြစ်သည်။</a:t>
            </a:r>
            <a:r xmlns:a="http://schemas.openxmlformats.org/drawingml/2006/main">
              <a:rPr lang="m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ယေရှု၏တပည့်များအနေနှင့် ကျွန်ုပ်တို့သည် နေရာတိုင်းတွင် ဧဝံဂေလိတရားကို ဟောရမည်။ ငါတို့သည် ယေရှု၏သက်သေဖြစ်ရမည်။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အသက်ရှင်ဆဲဖြစ်ပြီး၊ ဘုရားသခင်၏လက်ယာဘက်တွင်ထိုင်ကာ ကတိပြုထားသည့်အတိုင်း မြေကြီးပေါ်သို့ ပြန်ကြွလာမည်ဖြစ်သည်။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ရှင်ပြန်ထမြောက်သောယေရှုသည် တပည့်တော်များအား အဘယ်အရာပြသခဲ့သနည်း။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လက်နှင့်ခြေတို့တွင် လက်သည်းခြေသည်းများ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ဆူးသည် အိုးခေါင်းကို အမှတ်အသားပြုသည်။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နောက်ကျောတွင် ကြာပွတ် အမှတ်အသားများ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မျက်နှာတွင် အမဲစက်များ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လက်နှင့်ခြေတို့တွင် လက်သည်းခြေသည်းများ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ထိုသို့မိန့်တော်မူပြီးမှ၊ သူတို့မျက်စိရှေ့မှာ ချီသွား၍၊</a:t>
            </a:r>
            <a:r xmlns:a="http://schemas.openxmlformats.org/drawingml/2006/main">
              <a:rPr lang="m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၈၉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သန့်ရှင်းသောဝိညာဉ်တော် ကြွလာပြီ။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သူတို့အားလုံးသည် သန့်ရှင်းသော ဝိညာဉ်တော်နှင့် ပြည့်နေပြီး ဝိညာဉ်တော်က သူတို့ကို ဖွင့်ပေးထားသည့်အတိုင်း အခြားဘာသာစကားဖြင့် စတင်ပြောဆိုကြသည်။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သခင်ယေရှုမိန့်တော်မူသည်အတိုင်း တပည့်တော်တို့သည် ယေရုရှလင်မြို့၌ရှိကြ၏။ ပင်တေကုတ္တေပွဲနေ့ရောက်သောအခါ သူတို့အားလုံး တစ်နေရာတည်းတွင် စုဝေးကြသည်။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လာဇရုကို အသက်ပြန်ရှင်စေခဲ့သည်။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သူ့စကားအားဖြင့်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တစ်နေ့နေ့တွင် သေရမည်ဖြစ်သော်လည်း၊ ကျွန်ုပ်တို့သည် ယေရှုကို ယုံကြည်သောကြောင့် ရှင်ပြန်ထမြောက်ရမည်ဖြစ်သည်။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ရှင်ပြန်ထမြောက်ခြင်းမျှော်လင့်ချက်ဖြင့် အသက်ရှင်သော ခရစ်ယာန်တစ်ဦးဖြစ်ရမည်။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ရုတ်​တရက်​ ပြင်းထန်​တဲ့ ​လေတိုက်​သံ​တွေ ​ရောက်​လာပြီး သူတို့ထိုင်​တဲ့ တစ်​အိမ်​လုံး ပြည့်​သွားသည်​။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ထိုနောက် လူတစ်ဦးစီ၏ ဦးခေါင်းပေါ်တွင် မီးလျှာရှိ၍ ၎င်းတို့အားလုံးသည် သန့်ရှင်းသော ဝိညာဉ်တော်နှင့် ပြည့်ပြီး အခြားဘာသာစကားဖြင့် စတင်ပြောဆိုကြသည်။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လူတိုင်းအံ့သြသွားသောအခါ ပေတရုသည် ယေရှုနှင့် ဧဝံဂေလိတရားအကြောင်း သူတို့အား စတင်ဟောပြောခဲ့သည်။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လူတွေက ဧဝံဂေလိတရားကို နားထောင်၊ နောင်တရပြီး နှစ်ခြင်းခံကြတယ်။ အဲဒီနေ့မှာ လူ ၃,၀၀၀ ကျော် နှစ်ခြင်းခံခဲ့တယ်။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တပည့်တော်များထံသို့ သန့်ရှင်းသောဝိညာဉ်တော်ကို စေလွှတ်ခဲ့သည်။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သန့်ရှင်းသောဝိညာဉ်တော်သည် ပေတရုအား ဧဝံဂေလိတရားဟောပြောရန် ဉာဏ်ပညာနှင့် တန်ခိုးကို ပေးတော်မူ၏။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သန့်ရှင်းသောဝိညာဉ်တော်သည် သခင်ယေရှုကိုယုံကြည်သူတိုင်း၏ နှလုံးသားထဲတွင်ရှိတော်မူ၏။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သန့်ရှင်းသောဝိညာဉ်တော်သည် ပေတရုအား ဉာဏ်ပညာနှင့် တန်ခိုးကိုပေးတော်မူသကဲ့သို့ ဧဝံဂေလိတရားကို ဟောရန် သတ္တိနှင့် ဉာဏ်ပညာကို ပေးဆောင်သူဖြစ်သည်ကို မမေ့ပါနှင့်။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ကျွန်ုပ်တို့ကိုကူညီရန် ယုံကြည်သူအားလုံးထံ သန့်ရှင်းသောဝိညာဉ်တော် စေလွှတ်တော်မူ၏။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သန့်ရှင်းသောဝိညာဉ်တော် ကြွလာသောအခါ သူတို့ ဘာကြားခဲ့သနည်း။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တံပိုးသံ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မိုးကြိုးပစ်ခြင်း။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လေပြင်းတိုက်ခြင်း။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ဆုတောင်းသံ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လေပြင်းတိုက်ခြင်း။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သူတို့အားလုံးသည် သန့်ရှင်းသော ဝိညာဉ်တော်နှင့် ပြည့်နေပြီး ဝိညာဉ်တော်က သူတို့ကို ဖွင့်ပေးထားသည့်အတိုင်း အခြားဘာသာစကားဖြင့် စတင်ပြောဆိုကြသည်။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၂:၄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၉၀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ဖိလိပ္ပုသည် အီသီယိုးပီးယားလူမျိုးအား ဧဝံဂေလိတရားကို ဟောခဲ့သည်။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ထိုအခါ ဖိလိပ္ပုသည် ထိုကျမ်းပိုဒ်ကို စတင်၍ ယေရှုနှင့်ပတ်သက်သော သတင်းကောင်းကို ပြောပြသည်။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4000"/>
              <a:t>အကြောင်းမူကား၊ ငါ့သားသေ၍ အသက်ရှင်ပြန်ပြီ။ ပျောက်၍ ရှာတွေ့ပြီဟု၊ ဒီလိုနဲ့ စတင်ဆင်နွှဲကြတယ်။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၁၅:၂၄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သေလွန်သူများကို အသက်ပြန်ရှင်စေသော အရှင်သခင်ဖြစ်သည်။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တစ်နေ့တွင် သခင်ယေရှုကိုယုံကြည်သော ဖိလိပ္ပုအား ကောင်းကင်တမန်က “တောလမ်း-တောလမ်းသို့ တောင်သွားလော့” ဟုမိန့်တော်မူ၏။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ကောင်းကင်တမန်ပြောသည့်အတိုင်း သူသည် တောင်ပိုင်းသဲကန္တာရသို့ စတင်ခဲ့သည်။ ကောင်းကင်တမန်က သူ့ကို အဘယ်ကြောင့် စေလွှတ်သနည်းဟု အံ့ဩမိသည် </a:t>
            </a: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ထိုအချိန်တွင်၊ အီသီယိုးပီးယားနိုင်ငံ၏ ငွေကြေးကို တာဝန်ခံသော မိန်းမစိုးသည် ပရောဖက်ဟေရှာယ၏စာများကို လှည်းပေါ်၌ ဖတ်ရှုနေပါသည်။ ဖိလိပ္ပုသည် ချဉ်းကပ်၍ မေးသည်။ "မင်းဘာတွေဖတ်နေတာလဲ မင်းနားလည်လား"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“ငါ့ကို တစ်ယောက်ယောက်က မရှင်းပြမချင်း အဲဒါကို ငါဘယ်လိုနားလည်နိုင်မှာလဲ” ဟုပြောသည်။ ဖိလိပ္ပုသည် ထိုကျမ်းပိုဒ်ကို အစပြု၍ ယေရှုအကြောင်း သတင်းကောင်းကို ပြောပြသည်။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အီသီယိုးပီးယားလူသည် ယေရှုကိုလက်ခံပြီးနောက် မိမိနိုင်ငံသို့ ပျော်ရွှင်စွာပြန်လာခဲ့သည်။ ဖိလိပ္ပုသည် သူ့ကို ထိုနေရာတွင် ပို့ဆောင်ပေးသည့်အတွက် သန့်ရှင်းသော ဝိညာဉ်တော်ကို ကျေးဇူးတင်ပါသည်။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ဖိလိပ္ပုသည် အပြည့်အဝနားမလည်သော်လည်း သန့်ရှင်းသောဝိညာဉ်တော်၏အမိန့်ကို နာခံခဲ့သည်။ ထို့ကြောင့် သူသည် အီသီယိုးပီးယားလူမျိုးအား ဧဝံဂေလိတရားကို ဟောနိုင်ခဲ့သည်။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တခါတရံမှာ ကျွန်တော်တို့ နားမလည်နိုင်တဲ့ အခြေအနေမျိုးမှာ ရှိနေတတ်ပါတယ်။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သင်သည် ဘုရားသခင်ကို ယုံကြည်ပြီး ထိုအချိန်တွင်ပင် သန့်ရှင်းသောဝိညာဉ်တော်၌ နာခံပါက၊ သင်သည် ယုံကြည်သူလည်းဖြစ်နိုင်သည်။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ဧဝံဂေလိတရားကိုဟောသောသူ။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ကျွန်ုပ်တို့တွေ့ဆုံသင့်သည့် ဆက်ဆံရေးကို ဦးဆောင်သူဖြစ်သည်။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ဖိလိပ္ပုနှင့်တွေ့ဆုံခဲ့သော အီသီယိုးပီးယားအမတ်ကား အဘယ်နည်း။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သူက စစ်တပ်ကို တာဝန်ခံတယ်။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သူက သူ့တိုင်းပြည်ရဲ့ ထမင်းချက်။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ဖြစ်ခဲ့သည်။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၌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တာဝန်ခံ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၏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တိုင်းပြည်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ပိုက်ဆံ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သူသည် တိုင်းပြည်၏ဝတ်ပြုရေးကို ထိန်းချုပ်ခဲ့သည်။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သူ့နိုင်ငံငွေကို တာဝန်ခံတယ်။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ထိုအခါ ဖိလိပ္ပုသည် ထိုကျမ်းပိုဒ်ကို စတင်၍ ယေရှုနှင့်ပတ်သက်သော သတင်းကောင်းကို ပြောပြသည်။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၃၅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၉၁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ရှောလုသည် ယေရှုနှင့်တွေ့ဆုံသည်။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လာဇရု သခင်ယေရှုကြွလာသောအခါ အသေခံပြီးသည့်နောက် ဘယ်နှစ်ရက်ကြာခဲ့သနည်း။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နှစ်ရက်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သုံးရက်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လေးရက်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သုံးရက်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ရှောလု၊ ရှောလု၊ အဘယ်ကြောင့် ငါ့ကို ညှဉ်းဆဲသနည်းဟု မေးသော အသံကို ကြားလျှင်၊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ရှောလုအမည်ရှိသော သူတယောက်သည် ယေရှုကို ယုံကြည်သောသူတို့ကို မုန်းတီး၍ အသင်းတော်ကို မုန်းတော်မူ၏။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ရှောလုသည် ယေရှုကို အလွန်မုန်းတီးသောကြောင့် ခရစ်ယာန်များကို ဖမ်းဆီးရန် ဒမာသက်မြို့သို့ သွားခဲ့သည်။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ဒမတ်စကတ်မြို့သို့ ခရီးရောက်ခါနီးတွင် ကောင်းကင်မှ အလင်းတန်းတစ်ခု ရုတ်တရက် လင်းထိန်သွား၏။ ရှောလု၊ ရှောလု၊ အဘယ်ကြောင့် ငါ့ကို ညှဉ်းဆဲသနည်းဟု အသံကို ကြား၏။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သခင်၊ ကိုယ်တော်သည် အဘယ်သူနည်းဟု ရှောလုက မေးတော်မူ၏။ “ငါသည် သင်တို့ညှဉ်းဆဲသော ယေရှုဖြစ်၏။” ယေရှု အသက်ရှင်နေသေးတာကို ရှောလုအံ့သြသွားတယ်။ ယေရှုသေပြီဟု သူထင်ခဲ့သည်။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ယေရှုကိုတွေ့တဲ့ ရှောလုဟာ လူသစ်ဖြစ်လာတယ်။ ထို့ကြောင့် သူသည် တစ်ပါးအမျိုးသားတို့အား ဧဝံဂေလိတရားဟောပြောရန် ကြိုးစားအားထုတ်ကာ သမ္မာကျမ်းစာစာအုပ်များစွာကို ရေးသားခဲ့သူ တမန်တော်ပေါလုဖြစ်လာခဲ့သည်။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ရှောလုသည် အသင်းတော်ကို နှိပ်စက်ညှဉ်းပန်းသူဖြစ်သော်လည်း ဘုရားသခင်က သူ့ကို တမန်တော်ဟု ခေါ်ခဲ့သည်။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ယေရှုကိုတွေ့တဲ့ ရှောလုဟာ အရင်ကနဲ့ လုံးဝခြားနားတဲ့ ဘဝနေထိုင်ခဲ့တယ်။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ဘယ်လိုအပြောင်းအလဲတွေ လုပ်ခဲ့လဲ။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ယေရှုကိုစတွေ့ကတည်းက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သခင်ယေရှုနှင့်တွေ့ဆုံသူများသည် ယခင်ကနှင့်မတူသော ဘဝနေထိုင်ကြရမည်ဖြစ်သည်။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ရှောလုကဲ့သို့ လူဆိုးများကို ခွင့်လွှတ်ပြီး သူတို့ကို ခေါ်ကာ အလုပ်သမားအဖြစ် သတ်မှတ်ပေးသူဖြစ်သည်။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ရှောလု ဘာကြောင့် ဒမာသက်မြို့ကို သွားတာလဲ။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ခရစ်ယာန်များကို ဖမ်းဆီးရန်။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ခရီးထွက်ရန်။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ကိုးကွယ်ဆည်းကပ်ခြင်း။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ဧဝံဂေလိတရားဟောရန်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ခရစ်ယာန်များကို ဖမ်းဆီးရန်။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ရှောလု၊ ရှောလု၊ အဘယ်ကြောင့် ငါ့ကို ညှဉ်းဆဲသနည်းဟု မေးသော အသံကို ကြားလျှင်၊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ယေရှုကလည်း၊ ငါသည် ထမြောက်ခြင်းဖြစ်၏။ အသက်လည်းဖြစ်၏။ ငါ့ကိုယုံကြည်သောသူသည် သေသော်လည်း အသက်ရှင်လိမ့်မည်။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ငါ့ကိုယုံကြည်သောသူမည်သည်ကား၊ ဒါကိုယုံလား?"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၂၅-၂၆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၉၂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ပေါလု၏မိတ်ဆွေကောင်း ဗာနဗ။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ဗာနဗမူကား၊ သူ့ကိုယူ၍ တမန်တော်တို့ထံသို့ ဆောင်သွားလေ၏။ ခရီးတွင် ရှောလုသည် သခင်ယေရှုကို မြင်ပုံ၊ သခင်ဘုရား မိန့်တော်မူကြောင်းကို၊ ဒမာသက်မြို့၌ ယေရှု၏နာမကို အမှီပြု၍ မကြောက်မရွံ့ ဟောပြောခဲ့ပုံကို ပြောပြသည်။</a:t>
            </a:r>
            <a:r xmlns:a="http://schemas.openxmlformats.org/drawingml/2006/main">
              <a:rPr lang="m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၉:၂၇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ယေရှုကိုတွေ့ပြီးနောက် ယေရှု၏တပည့်တော်များနှင့် တွေ့ဆုံချင်ခဲ့သည်။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ယေရှု၏တပည့်များသည် ပေါလုကို ကြောက်ကြသည်။ ပေါလုသည် ယေရှုကိုတွေ့ပြီးနောက် ယေရှုကို ယုံကြည်သူဖြစ်လာကြောင်း သူတို့မသိသောကြောင့်ဖြစ်သည်။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ဗာနဗသည် ပေါလုကို ကူညီခဲ့သည်။ “သူဟာ ယေရှုကို တကယ်တွေ့ပြီး လုံးဝပြောင်းလဲသွားတယ်။”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"ပေါလုက ခရစ်ယာန်တွေကို ဖမ်းဆီးဖို့ ဒမတ်စကတ်မှာ တရားဟောတာကိုလည်း ငါမြင်ဖူးတယ်။" တပည့်များသည် ပေါလုနှင့် သက်တောင့်သက်သာရှိသော သူငယ်ချင်းများ ဖြစ်လာကြသည်။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ထို့နောက် ဗာနဗနှင့် ပေါလုတို့သည် မိတ်ဆွေကောင်းများဖြစ်လာကြပြီး ဧဝံဂေလိတရားကို အတူတကွဟောပြောရန် ကမ္ဘာအနှံ့ခရီးထွက်ခဲ့ကြသည်။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အသင်းတော်ကို နှိပ်စက်ညှဉ်းပန်းသူ ပေါလုသည် သခင်ယေရှုနှင့် တွေ့ဆုံပြီး လူသစ်ဖြစ်လာသော်လည်း လူများက သူ့ကို မယုံကြည်ကြပေ။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ဘုရားသခင်သည် ဗာနဗကို ပြင်ဆင်၍ ဖန်ဆင်းတော်မူ၏။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ပေါလုအတွက် လုပ်ဖော်ကိုင်ဖက်ကောင်းတစ်ဦးဖြစ်သည်။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ပေါလုနှင့် ဗာနဗတို့ကဲ့သို့ ကျွန်ုပ်တို့သည် ယုံကြည်ခြင်း၏မိတ်ဆွေကောင်းများဖြစ်ပြီး အချင်းချင်းကူညီသင့်သည်။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ဒုက္ခရောက်တဲ့အခါ ကူညီပေးနိုင်တဲ့ သူငယ်ချင်းတစ်ယောက်ကို ယေရှု စေလွှတ်ခဲ့တယ်။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ပေါလုကို ဘယ်သူကကူညီပေးပြီး သူဒုက္ခရောက်နေတဲ့အချိန်မှာ မိတ်ဆွေဖြစ်ခဲ့တယ်။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ဗာနဗ၊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ဖိလိပ္ပု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ဗာနဗ၊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၇၄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ယေရှု၏အသွင်ပြောင်းခြင်း။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ဗာနဗမူကား၊ သူ့ကိုယူ၍ တမန်တော်တို့ထံသို့ ဆောင်သွားလေ၏။ ခရီးတွင် ရှောလုသည် သခင်ယေရှုကို မြင်ပုံ၊ သခင်ဘုရား မိန့်တော်မူကြောင်းကို၊ ဒမာသက်မြို့၌ ယေရှု၏နာမကို အမှီပြု၍ မကြောက်မရွံ့ ဟောပြောခဲ့ပုံကို ပြောပြသည်။</a:t>
            </a:r>
            <a:r xmlns:a="http://schemas.openxmlformats.org/drawingml/2006/main">
              <a:rPr lang="m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၉:၂၇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၉၃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Dorcas ဟာ အသက်ပြန်ရှင်လာခဲ့ပါပြီ။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ပေတရုသည် သူတို့ကို အခန်းထဲက လွှတ်လိုက်၏။ ထို့နောက် ဒူးထောက်လျက် ဆုတောင်းလေ၏။ သေနေသောမိန်းမရှိရာသို့ လှည့်၍ တဗိသထလော့ဟု မိန့်တော်မူ၏။ သူသည် မျက်လုံးကိုဖွင့်၍ ပေတရု ထထိုင်သည်ကို မြင်လိုက်ရ၏။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ဒို့ကတ်စ်အမည်ရှိ တပည့်တစ်ဦးရှိ၍ ဆင်းရဲနွမ်းပါးသူများကို အမြဲ ကုသိုလ်ပြု၊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 သူမဖျားပြီး သေဆုံးသွားသည်။ သူ့အိမ်နီးချင်းတွေက အရမ်းဝမ်းနည်းပြီး ပေတရုကို ပြန်ခေါ်လာကြတယ်။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ပေတရုရောက်လာသောအခါ၊ သူမကိုကူညီခဲ့သူအားလုံးသည် လက်ဆောင်အဖြစ်ရရှိထားသောအဝတ်များကိုပြသကာ ငိုယိုနေကြသည်။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ပေတရုသည် သူတို့ကို အခန်းထဲက လွှတ်လိုက်၏။ ထို့နောက် ဒူးထောက်၍ ဆုတောင်းလေ၏။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“ဒေါကာ၊ ထလော့!” ပေတရုက ပြောသည်။ မျက်လုံးကိုဖွင့်၍ ပေတရုကိုမြင်လျှင် ထထိုင်၏။ ဒါကိုမြင်တော့ အားလုံးပျော်သွားပြီး အဲဒီရွာကလူတော်တော်များများက ယေရှုကို ယုံကြည်ကြတယ်။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ပေတရုသည် ယေရှု၏တပည့်ဖြစ်ပြီး၊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ဤကမ္ဘာမြေပေါ်ရှိစဉ်အခါ၊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တပည့်တော်များအား ကိုယ်တော်ပြုသည့်အတိုင်း ပြုကြမည်ဟု မိန့်တော်မူ၏။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ယေရှု၏တပည့်များဖြစ်သည်။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ဤပြည်၌ ယေရှုပြုခဲ့သောအမှုကို သင်ယူမှတ်သားပြီး ယေရှုကဲ့သို့ပင် လုပ်ဆောင်ရန် လိုအပ်သည်။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တပည့်တော်များအား ဧဝံဂေလိတရားကို ဟောပြောနိုင်စေရန် တန်ခိုးပေးတော်မူ၏။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ထိုအရပ်၌ သူသည် သူတို့ရှေ့မှာ အသွင်ပြောင်းခြင်း ခံရ၏။ မျက်နှာတော်သည် နေကဲ့သို့ ထွန်းလင်းပြီး သူ၏အဝတ်သည် အလင်းကဲ့သို့ ဖြူလာသည်။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ပေတရုသည် Dorcas သို့ရောက်သောအခါ၊ လူတို့သည် ဝမ်းနည်းခဲ့ကြပြီး သူ့ကို အဘယ်အရာပြသခဲ့သနည်း။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လုပ်ထားတဲ့ အဝတ်အစားတွေ။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လုပ်ခဲ့သော အစားအစာများ။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၏သား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၏စာ။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Dorcas လုပ်ထားတဲ့ အဝတ်အစားတွေ။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ပေတရုသည် သူတို့ကို အခန်းထဲက လွှတ်လိုက်၏။ ထို့နောက် ဒူးထောက်လျက် ဆုတောင်းလေ၏။ သေနေသောမိန်းမရှိရာသို့ လှည့်၍ တဗိသထလော့ဟု မိန့်တော်မူ၏။ သူသည် မျက်လုံးကိုဖွင့်၍ ပေတရု ထထိုင်သည်ကို မြင်လိုက်ရ၏။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၉၄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ကယ်တင်ခံရသော လူမျိုးခြားတစ်ဦးဖြစ်သော ကော်နေလိယ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ပေတရုနှင့်အတူ ပါလာသော အရေဖျားလှီးခြင်းကိုခံသော ယုံကြည်သူများသည် သန့်ရှင်းသောဝိညာဉ်တော်၏ဆုကျေးဇူးကို တစ်ပါးအမျိုးသားတို့အပေါ်၌ပင် သွန်းလောင်းခဲ့သည်ကို အံ့သြကြသည်။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 ၁၀-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ကဲသရိမြို့၌ အီတလီတပ်များဟု လူသိများသော တပ်မှူးကော်နေလိအမည်ရှိ အမျိုးသားတစ်ဦးရှိသည်။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သူနှင့်သူ၏မိသားစုအားလုံးသည် ရိုသေကိုင်းရှိုင်းပြီး ဘုရားသခင်ကို ကြောက်ရွံ့ကြသည်။ သူသည် လိုအပ်နေသောသူများကို ရက်ရက်ရောရော ပေးကမ်းပြီး ဘုရားသခင်ထံ မှန်မှန်ဆုတောင်းခဲ့သည်။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တစ်နေ့တွင်၊ ကော်နေလိယပ်သည် ဆုတောင်းနေစဉ်တွင် ဘုရားသခင်၏အသံကိုကြားရသည်။ “ပေတရုအမည်ရှိသော လူကို လူတို့ကို စေလွှတ်လော့။”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ထိုအချိန်တွင် ပေတရုသည် ဆုတောင်းခြင်း၌ ရူပါရုံတစ်ခုကိုလည်း မြင်ခဲ့သည်။ ဘုရားသခင်သည် ဂျူးများမစားနိုင်သော ကောင်းကင်မှ တိရစ္ဆာန်များကို ပေး၍ စားရန် အမိန့်ပေးခဲ့သည်။</a:t>
            </a:r>
            <a:r xmlns:a="http://schemas.openxmlformats.org/drawingml/2006/main">
              <a:rPr lang="m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“ဘုရားသခင့် သန့်ရှင်းစေသော မည်သည့်အရာကိုမျှ မစင်ကြယ်ဟု မခေါ်နှင့်။”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နောက်ဆုံးတွင် ပေတရုသည် ကော်နေလိစေလွှတ်သောလူများနောက်သို့လိုက်ကာ ကော်နေလိ၏အိမ်သို့သွားခဲ့သည်။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ပေတရုသည် ယေရှုနှင့် ကော်နေလိနှင့် သူ၏မိသားစုအား ဧဝံဂေလိတရားကို ဟောပြောခဲ့သည်။ ထိုအခါ သန့်ရှင်းသောဝိညာဉ်တော်သည် သူတို့အပေါ်သို့ ဆင်းသက်တော်မူ၏။ ဒါကိုကြည့်ခြင်းအားဖြင့် သဘောပေါက်တယ်။ "ယေရှုကို ယုံကြည်ရင် လူမျိုးခြားတွေတောင် ကယ်တင်နိုင်မှာ။"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ပေတရုက ဂျူးတွေသာ ယေရှုကို ယုံကြည်ပြီး ကယ်တင်နိုင်မယ်လို့ ထင်ခဲ့တယ်။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ဘုရားသခင်၏ ဧဝံဂေလိတရားသည် ကမ္ဘာပေါ်ရှိ လူသားအားလုံးတွင် ခွဲခြားဆက်ဆံမှု မရှိပါ။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ကယ်တင်ခြင်းသို့ရောက်ရန် ကျွန်ုပ်တို့သည် ကမ္ဘာပေါ်ရှိလူတိုင်းအား ဧဝံဂေလိတရားကို ဟောရမည်။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ပေတရု၊ ယာကုပ်၊ ယောဟန်တို့ကို ခေါ်ဆောင်၍ မြင့်သောတောင်ပေါ်သို့ ကိုယ်တိုင်ပို့ဆောင်တော်မူ၏။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မိမိကို ယုံကြည်သူတိုင်းအား လူမျိုးမရွေး၊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ဆုတောင်းနေစဉ် ပေတရုသည် အဘယ်ရူပါရုံကို မြင်ခဲ့သနည်း။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ကောင်းကင်မှ ဆင်းသက်လာသည်။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ကောင်းကင်မှဆင်းသက်လာသော သမ္မာကျမ်းစာ။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ကောင်းကင်ဘုံမှဆင်းသက်လာသော ကောင်းကင်တမန်များ။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ဂျူးများမစားနိုင်သော တိရစ္ဆာန်များသည် ကောင်းကင်မှဆင်းသက်လာသည်။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ဂျူးများမစားနိုင်သော တိရစ္ဆာန်များသည် ကောင်းကင်မှဆင်းသက်လာသည်။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ပေတရုနှင့်အတူ ပါလာသော အရေဖျားလှီးခြင်းကိုခံသော ယုံကြည်သူများသည် သန့်ရှင်းသောဝိညာဉ်တော်၏ဆုကျေးဇူးကို တစ်ပါးအမျိုးသားတို့အပေါ်၌ပင် သွန်းလောင်းခဲ့သည်ကို အံ့သြကြသည်။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 ၁၀-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၄၅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၉၅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ဓမ္မသီချင်းများသီဆိုခြင်း။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ထောင်ထဲမှာတောင်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သန်းခေါင်ယံအချိန်လောက်မှာ ပေါလုနဲ့ သိလတို့ဟာ ဘုရားသခင်ကို ဆုတောင်းပြီး ဓမ္မသီချင်းတွေ ဆိုကြပြီး တခြားအကျဉ်းသားတွေက သူတို့ပြောတာကို နားထောင်နေကြတယ်။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ပေါလုနှင့် သိလတို့သည် ဖိလိပ္ပိ၌ ဧဝံဂေလိတရားကို ဟောရန် အစွမ်းကုန်ကြိုးစားခဲ့ကြသည်။ မုန်းသောသူတို့သည် ပေါလုနှင့် သိလတို့ကို ရိုက်နှက်၍ ထောင်ထဲသို့ သွင်းကြ၏။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ပေါလုနှင့် သိလတို့သည် ထောင်ထဲတွင်ပင် ဘုရားသခင်ကို ချီးမွမ်းဆုတောင်းခဲ့ကြသည်။ ထောင်ထဲကလူတိုင်း ဒီစကားကို နားထောင်တယ်။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ထို့နောက် ရုတ်တရက် ငလျင်ကြီး လှုပ်သွားသဖြင့် ထောင်တံခါးများအားလုံး ပွင့်သွားလေသည်။ ထောင်မှူးက အကျဉ်းသားတွေ လွတ်သွားပြီလို့ ထင်တဲ့အတွက် အရမ်းစိုးရိမ်တယ်။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ပေါလုက “စိတ်မပူပါနဲ့။ ငါတို့အားလုံး ဒီမှာ!” “သခင်၊ ကယ်တင်ခြင်းရဖို့ ကျွန်တော် ဘာလုပ်ရမှာလဲ” ထောင်မှူးက မေးတယ်။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"သခင်ယေရှုကို ယုံကြည်လော့။ သို့ပြုလျှင် သင်နှင့် သင့်မိသားစုသည် ကယ်တင်ခြင်းသို့ ရောက်လိမ့်မည်။" ထိုညဉ့်အချိန်၌ ထောင်မှူးသည် သူတို့ကို ခေါ်၍ ဒဏ်ရာများကို ဆေးကြော၏။ ထို့နောက် ချက်ချင်းပင် သူနှင့် သူ့မိသားစုအားလုံး နှစ်ခြင်းခံကြသည်။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ထိုအရပ်၌ သူသည် သူတို့ရှေ့မှာ အသွင်ပြောင်းခြင်း ခံရ၏။ မျက်နှာတော်သည် နေကဲ့သို့ ထွန်းလင်းပြီး သူ၏အဝတ်သည် အလင်းကဲ့သို့ ဖြူလာသည်။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ပေါလုနှင့် သိလတို့သည် စိတ်ပျက်လျက် ဆုတောင်းကာ ချီးမွမ်းကြသည်မဟုတ်၊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အရိုက်ခံရသော်လည်း၊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ထို့နောက် ဘုရားသခင်သည် ထောင်တံခါးကိုဖွင့်ကာ သူတို့ကို ဧဝံဂေလိတရားဟောရန် အခွင့်အရေးပေးခဲ့သည်။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ထောင်မှူးနှင့် သူ့မိသားစုထံ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ငါတို့လည်း ဒုက္ခရောက်တဲ့အချိန်တွေရှိတယ်။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သင်စိတ်မချဘဲ ဆုတောင်းခြင်းနှင့် ချီးမွမ်းခြင်းသို့ ဆက်မသွားပါက၊ ဘုရားသခင်သည် သင့်အား ကယ်တင်မည်ဖြစ်သည်။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အံ့သြဖွယ်နည်းလမ်းတစ်ခု။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ကျွန်ုပ်အား အခက်အခဲများနှင့် အခက်အခဲအားလုံးကို ကျော်လွှားရန် စွမ်းအားကို ပေးသည်။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ပေါလုနဲ့ သိလတို့ ထောင်ထဲမှာ ဘာတွေလုပ်ခဲ့သလဲ။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သူတို့ ငိုတယ်။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သူတို့ဘဝအတွက်​ ​တောင်းဆိုခဲ့ကြတယ်​။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သူတို့ စိတ်ပျက်သွားတယ်။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ဆုတောင်းပြီး ဓမ္မသီချင်း သီဆိုကြသည်။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ဆုတောင်းပြီး ဓမ္မသီချင်း သီဆိုကြသည်။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သန်းခေါင်ယံအချိန်လောက်မှာ ပေါလုနဲ့ သိလတို့ဟာ ဘုရားသခင်ကို ဆုတောင်းပြီး ဓမ္မသီချင်းတွေ ဆိုကြပြီး တခြားအကျဉ်းသားတွေက သူတို့ပြောတာကို နားထောင်နေကြတယ်။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၉၆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ရှင်ပေါလုသည် ဘုရင်အား ဧဝံဂေလိတရားကို ဟောခဲ့သည်။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ပေါလုက၊ အချိန်တိုသည်ဖြစ်စေ၊ ရှည်သည်ဖြစ်စေ-- ယနေ့ငါ့စကားကို နားထောင်သော သူအပေါင်းတို့သည် ဤသံကြိုးမှတပါး၊ ငါဖြစ်စေခြင်းငှါ ဘုရားသခင်ကို ငါဆုတောင်းပါ၏။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ဧဝံဂေလိတရားကို ဟောခဲ့ပြီး နောက်ဆုံးတွင် ယေရုရှလင်မြို့၌ အကျဉ်းသားဖြစ်လာခဲ့သည်။ အဂြိပ္ပမင်းကြီးသည် ပေါလု၏ အကျဉ်းသားများ၏ အပြစ်များကို မေးမြန်းခဲ့သည်။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"မင်းကိုယ်​တိုင်ပြောခွင့်​ရှိတယ်​!" အဂြိပ္ပသည် ပေါလုကို စတင်ခုခံရန် အချိန်ပေးခဲ့သည်။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ဧဝံဂေလိတရားကို ဟောရန် အခွင့်အရေးကို အသုံးပြုခဲ့သည်။ "အို မင်းကြီး၊ ဒီကြိုးတွေကလွဲလို့ မင်းဟာ ငါ့လိုဖြစ်လာနိုင်မယ်လို့ မျှော်လင့်ပါတယ်"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ရှင်ဘုရင်သည် ပေါလု၌ အပြစ်ကိုမတွေ့။ ပေါလုသည် ရောမမြို့သို့သွား၍ ဧကရာဇ်မင်းအား ဧဝံဂေလိတရားဟောရန် ဆန္ဒရှိခဲ့သည်။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ထိုခဏခြင်းတွင် မောရှေနှင့် ဧလိယတို့သည် ယေရှုနှင့် စကားပြောနေကြ၏။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နောက်ဆုံးတွင် ပေါလုသည် ရောမဧကရာဇ်ထံ အသနားခံခဲ့သည်။ ပေါလုသည် အကျဉ်းသားတစ်ဦးအနေနှင့် ရောမဧကရာဇ်ထံသွားရန် လှေပေါ်တက်ခဲ့သည်။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အကျဉ်းသားတစ်ဦးဖြစ်သော်လည်း ဧဝံဂေလိတရားကို ဂုဏ်ယူစွာ ဟောပြောခဲ့သည်။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ရှင်ဘုရင်ရှေ့မှာ၊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အကြောင်းမူကား၊ ဧဝံဂေလိတရားကို မရှက်မကြောက်၊ ဂုဏ်ယူစရာ အမှန်တရားတစ်ခုဟု ယုံကြည်သောကြောင့်ဖြစ်သည်။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ကျွန်ုပ်တို့တွေ့ဆုံမည့်သူတိုင်း ယေရှု၏ဧဝံဂေလိတရားကို ယုံကြည်စိတ်ချစွာ သတ္တိရှိရှိ ဟောပြောနိုင်ရန်လိုအပ်သည်။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ကမ္ဘာပေါ်တွင် အမြင့်ဆုံးသော လူသားထက် များစွာ မြင့်မားသည်။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ပေါလု၏တရားခွင်တွင် ရှင်ဘုရင်က သူ့ကို စကားပြောခွင့်ရသောအခါ ပေါလု ဘာလုပ်ခဲ့သနည်း။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ယေရှု၏ ဧဝံဂေလိတရားကို ဟောတော်မူ၏။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လူဆိုးကို စွပ်စွဲတယ်။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သူ့ကို လွှတ်ပေးဖို့ တောင်းဆိုတယ်။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ဆုတောင်းပြီး ဓမ္မသီချင်း သီဆိုသည်။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ယေရှု၏ ဧဝံဂေလိတရားကို ဟောတော်မူ၏။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ပေါလုက၊ အချိန်တိုသည်ဖြစ်စေ၊ ရှည်သည်ဖြစ်စေ-- ယနေ့ငါ့စကားကို နားထောင်သော သူအပေါင်းတို့သည် ဤသံကြိုးမှတပါး၊ ငါဖြစ်စေခြင်းငှါ ဘုရားသခင်ကို ငါဆုတောင်းပါ၏။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၂၆-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၉၇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သင်္ဘောနစ်မြုပ်နေသည်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ပေါလုကလည်း၊ မစိုးရိမ်နှင့်။ ကဲသာဘုရင်ရှေ့မှာ စစ်ကြောစီရင်ရမည်။ သင်တို့နှင့်အတူ ရွက်လွှင့်သောသူအပေါင်းတို့၏ အသက်ကို ဘုရားသခင်သည် ကျေးဇူးပြု၍ ပေးတော်မူပြီ။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၂၇-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ပေါလုအား အခြားအကျဉ်းသားများနှင့်အတူ သင်္ဘောဖြင့် ရောမမြို့သို့ ခေါ်ဆောင်သွားခဲ့သည်။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သို့သော်လည်း တိုင်ဖွန်းမုန်တိုင်းကြောင့် သင်္ဘောနစ်မြုပ်မည့် အန္တရာယ်ရှိနေသည်။ လူတိုင်း ကြောက်ရွံ့တုန်လှုပ်နေကြသည်။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ဘုရားသခင်ထံ ဆုတောင်းပြီး လူများကို ပြောပြခဲ့သည်။ "မကြောက်ပါနဲ့။ ဘုရားသခင်က ဘယ်သူမှ မသေဘူးလို့ ပြောတယ်။"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မိုဃ်းတိမ်မှအသံက၊ ဤသူကား ငါချစ်သော ငါ့သားပေတည်း။ သူနဲ့အတူ ကျွန်တော် ကျေနပ်ပါတယ်။ သူ့စကားနားထောင်!”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သင်္ဘောနစ်မြုပ်သော်လည်း ပေါလုပြောခဲ့သည့်အတိုင်း လူများ တစ်ချက်မျှမသေဘဲ ကျွန်းပေါ်သို့ ဆင်းသက်နိုင်ကြသည်။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ယေရှုကို ကျွန်းပေါ်တွင် ဟောပြောပြီး ဘုရားသခင်အား ဘုန်းကြီးစေခဲ့သည်။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သင်္ဘောနစ်ခါနီးအချိန်များတွင်ပင် အခြားသူများကို ဆုတောင်းကာ အားပေးခဲ့သည်။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အဆုံးတွင်၊ သူတို့အားလုံး ကယ်တင်ခြင်းခံရပြီး၊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ပေါလုပြောသလိုပဲ။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ဆုတောင်းခြင်းနှင့် ဘုရားသခင်၏ ကယ်တင်ခြင်းသတင်းကောင်းအတွက် ဘုရားသခင်၏အလိုတော်ကို ဤလောကသို့ အပ်နှံရန် တာဝန်ရှိသည်။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ကမ္ဘာပေါ်ရှိ သက်ရှိအားလုံး၏ ပိုင်ရှင်ဖြစ်သည်။ သူ့ခွင့်ပြုချက်မရှိဘဲ ဘယ်အရာမှ မသေပါဘူး။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သင်္ဘောသည် တိုင်ဖွန်းမုန်တိုင်းနှင့် ကြုံသောအခါ ပေါလု ဘာလုပ်ခဲ့သနည်း။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ငိုတယ်။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ပင်လယ်ထဲသို့ ခုန်ချခဲ့သည်။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သူသည် လေယာဉ်မှူးကို တိုက်ခိုက်သည်။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ဘုရားသခင်ထံ ဆုတောင်းခဲ့သည်။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ဘုရားသခင်ထံ ဆုတောင်းခဲ့သည်။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ပေါလုကလည်း၊ မစိုးရိမ်နှင့်။ ကဲသာဘုရင်ရှေ့မှာ စစ်ကြောစီရင်ရမည်။ သင်တို့နှင့်အတူ ရွက်လွှင့်သောသူအပေါင်းတို့၏ အသက်ကို ဘုရားသခင်သည် ကျေးဇူးပြု၍ ပေးတော်မူပြီ။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တမန်တော်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၂၇-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၉၈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ဩနေသိမ်အတွက် ပေါလု၏အသနားခံစာ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သံကြိုးနှင့်ချည်နှောင်ထားစဉ်၊ ငါ့သားဖြစ်လာသော ငါ့သား ဩနေသိမ်အတွက် မင်းကို ငါပန်ကြားတယ်။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ဖိလေမုန်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၁:၁၀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ဩနေသိမ်သည် ဖိလေမုန်၏ကျွန်ဖြစ်သည်။ သို့သော် ရောမမြို့သို့ သခင်၏ခွင့်ပြုချက်မရှိဘဲ သူခိုးထွက်ခဲ့သည်။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ရောမတွင် အကျဉ်းကျနေသော ပေါလုနှင့် ဩနေသိမ်သည် တွေ့ဆုံခဲ့သည်။ ပေါလုသည် ဧဝံဂေလိတရားကို ဟောတော်မူသဖြင့် ယေရှုကို ယုံကြည်လာ၏။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ထိုစကားကိုကြားလျှင် ကြောက်လန့်၍ မြေပြင်ပေါ်သို့ လဲကျသွားသည်။ ယေရှုကလည်း၊ မကြောက်ကြနှင့်။ မျှော်ကြည့်သောအခါ ယေရှုမှတပါး မည်သူမျှ မတွေ့ကြ။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ဩနေသိမ်အား သူ၏သခင်ဖိလေမုန်ထံ ပြန်သွားကာ ခွင့်လွှတ်မှုတောင်းရန် အမိန့်ပေးခဲ့သည်။ ပေါလုသည် ဩနေသိမ်ကို ယေရှုကို ယုံကြည်သူအဖြစ် အသက်ရှင်ရန် ပြောခဲ့သည်။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စိတ်ပူသွားသည်။ အဘယ်ကြောင့်ဆိုသော် ထိုအချိန်တွင် ထွက်ပြေးလွတ်မြောက်သွားသော ကျွန်သည် ၎င်း၏ပိုင်ရှင်၏ သတ်ဖြတ်ခြင်းကို ခံခဲ့ရသောကြောင့်ဖြစ်သည်။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သူ၏သခင်ဖိလေမုန်ထံ ဩနေသိမ်အတွက် စာတစ်စောင်ရေးခဲ့သည်။ ဤစာသည် သမ္မာကျမ်းစာတွင် 'ဖိလေမုန်' ဖြစ်သည်။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ပေါလုသည် ဩနေသိမ်နှင့် ဖိလေမုန်ကြားတွင် ပျက်စီးနေသောဆက်ဆံရေးကို ပြန်လည်ချိတ်ဆက်ခဲ့သည်။ ဩနေသိမ်သည် ဖိလေမုန်အား ခွင့်လွှတ်ရန် တောင်းဆိုပြီး ဖိလေမုန်သည် သြနေသိမ်ကို ခွင့်လွှတ်ခဲ့သည်။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အမှားတစ်ခုခုလုပ်မိရင် ခွင့်လွှတ်ဖို့ တောင်းပန်ရမယ်။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ပြီးတော့ တစ်ယောက်ယောက်က ငါတို့ကို အမှားလုပ်မိရင် ငါတို့က သူတို့ကို ခွင့်လွှတ်ရမယ်။</a:t>
            </a:r>
            <a:r xmlns:a="http://schemas.openxmlformats.org/drawingml/2006/main">
              <a:rPr lang="m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အဲဒါက လူတွေက ယေရှုကို ယုံကြည်တယ်။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ရန်ပွဲများနှင့် ပဋိပက္ခများရှိသည့်နေရာတွင် ငြိမ်းချမ်းမှုနှင့် ပြန်လည်သင့်မြတ်ရေးကို ယေရှု ဆောင်ယူပေးသည်။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ပိုင်ရှင် ဖိလေမုန်ထံ ပြေးသွားသောအခါ ဩနေသိမ်သည် ရောမတွင် မည်သူနှင့် တွေ့ဆုံခဲ့သနည်း။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ဗာနဗ၊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ပေါလု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သံကြိုးနှင့်ချည်နှောင်ထားစဉ်၊ ငါ့သားဖြစ်လာသော ငါ့သား ဩနေသိမ်အတွက် မင်းကို ငါပန်ကြားတယ်။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ဖိလေမုန်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၁:၁၀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99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ပေါလု၏တပည့်တိမောသေ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မင်းရဲ့အဖွား Lois နဲ့ မင်းအမေ Eunice မှာ ပထမဆုံးနေထိုင်ခဲ့တဲ့ မင်းရဲ့စိတ်ရင်းမှန်နဲ့ ယုံကြည်ခြင်းအကြောင်း ငါသတိရပြီး အခုမင်းမှာလည်း အသက်ရှင်နေတယ်ဆိုတာ ငါသဘောကျတယ်။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 တိမောသေ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ပေါလုတွင် တိမောသေအမည်ရှိ တပည့်တစ်ဦးရှိသည်။ တိမောသေသည် ငယ်စဉ်ကတည်းက ပေါလုနှင့်အတူ သာသနာပြုခဲ့သည်။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သားနှစ်ယောက် ထွန်းကားတဲ့ အမျိုးသားတစ်ယောက်ရှိတယ်။ ဒုတိယသားက သူ့အဖေကို သူ့ပိုင်ဆိုင်မှုကို ကြိုပေးခိုင်းတယ်။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ဤကမ္ဘာမြေကြီးပေါ်တွင် လူသားအသွင်သဏ္ဍာန်ရှိခဲ့သော်လည်း သူသည်လည်း ဘုရားသခင်ဖြစ်သည်။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တောင်ပေါ်၌ ဘုရားသခင် မှာထားတော်မူသည်အတိုင်း၊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ယေရှုကို ဘုရားသခင်၏သားတော်အဖြစ် ယုံကြည်ပြီး သူ့စကားကို ဂရုတစိုက် နားထောင်ရမည်ဖြစ်သည်။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အကျဉ်းကျနေသော ပေါလုသည် သေတော့မည်ကို သိသဖြင့် သူ၏ချစ်လှစွာသော တပည့်တိမောသေထံ စာတစ်စောင်ရေးခဲ့သည်။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တိမောသေသည် အသင်းတော်အမှုဆောင်အဖြစ် ယုံကြည်သူများအား မည်ကဲ့သို့သွန်သင်ရမည်ကို ထိုစာတွင် ဖော်ပြထားသည်။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တိမောသေနှင့် ယုံကြည်သူများသည် ပေါလု၏စာကိုဖတ်ပြီး ညှဉ်းပန်းနှိပ်စက်မှုဖြင့်ပင် အဆုံးတိုင်အောင် ယုံကြည်ခြင်းမဆုံးရှုံးရန် ဆုံးဖြတ်ခဲ့ကြသည်။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ထို့ကြောင့် ပေါလု၏ယုံကြည်ခြင်းကို သူ၏တပည့်တိမောသေနှင့် အသင်းတော်များထံ တစ်ဖန် အပ်နှံခဲ့သည်။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ကျွန်ုပ်တို့အား ဧဝံဂေလိတရားကို ဟောပြောသော ဧဝံဂေလိတရားဟောဆရာများနှင့် ကျွန်ုပ်တို့အား ဘုရားသခင်၏ နှုတ်ကပတ်တော်များကို သွန်သင်ပေးသော ဆရာသမားများ၏ ကျေးဇူးကြောင့်၊ ကျွန်ုပ်တို့၏ယုံကြည်ခြင်းနှင့် ကျွန်ုပ်တို့၏အသင်းတော်သည် ကြီးထွားလာပါသည်။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ယခု ကျွန်ုပ်တို့သည် ကျွန်ုပ်တို့၏ယုံကြည်ခြင်းကို ကယ်တင်ပြီး ကျွန်ုပ်တို့သင်ယူခဲ့သည့် ဘုရားသခင်၏ နှုတ်ကပတ်တော်များကို သူတို့ကို သွန်သင်ပေးရမည်ဖြစ်သည်။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ရှင်ပြန်ထမြောက်ပြီး ယုံကြည်သူအသင်းတော်များ၊ ယုံကြည်သူများနှင့်အတူ ထာဝရအသက်ရှင်တော်မူ၏။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ရှင်ပေါလုသည် ကွယ်လွန်ချိန်နီးလာသည်နှင့်အမျှ ဤစာကို မည်သူ့ထံရေးခဲ့သနည်း။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မာကု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တိမောသေ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သိလ၊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တိမောသေ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မင်းရဲ့အဖွား Lois နဲ့ မင်းအမေ Eunice မှာ ပထမဆုံးနေထိုင်ခဲ့တဲ့ မင်းရဲ့စိတ်ရင်းမှန်နဲ့ ယုံကြည်ခြင်းအကြောင်း ငါသတိရပြီး အခုမင်းမှာလည်း အသက်ရှင်နေတယ်ဆိုတာ ငါသဘောကျတယ်။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 တိမောသေ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4-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နံပါတ် 100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ဂျွန်သည် အံ့သြဖွယ်ကောင်းသော မြင်ကွင်းတစ်ခုကို မြင်လိုက်ရသည်။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ဤအရာများကို သက်သေခံသောသူက၊ ငါသည် မကြာမီလာမည်ဟု ဆို၏။ အာမင်။ လာပါသခင်ယေရှု။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ဗျာ။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ဘုန်းကြီးသောအသွင်အပြင်ဖြင့် လှပစွာ ထွန်းလင်းတောက်ပလာသူဖြစ်သည်။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အသင်းတော်၏ နှိပ်စက်ညှဉ်းပန်းမှုသည် တစ်နေ့ထက်တစ်နေ့ ပိုဆိုးလာသည်။ သူ၏တပည့်များအားလုံးသည် ယုံကြည်ခြင်းကိုစောင့်ထိန်းရင်း အသေသတ်ခံခဲ့ရပြီး ယောဟန်သည် ပါမုတ်မြို့တွင် တစ်ယောက်တည်း အကျဉ်းချခံခဲ့ရသည်။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တစ်နေ့တွင် တံပိုးခရာသံကဲ့သို့ ကျယ်လောင်သောအသံကိုကြားရသည်– “သင်မြင်သောအရာကို စာလိပ်၌ရေးမှတ်၍ အသင်းတော်ခုနစ်ပါးထံသို့ ပို့လော့” ဟုမိန့်တော်မူ၏။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ယောဟန်သည်လည်း ယေရှုကိုမြင်သည်။ သခင်ယေရှုသည် ကမ္ဘာ့အာဏာစက်အားလုံးကို ပိုင်ဆိုင်ထားသည့် ဘုရင်တစ်ပါး၏ပုံသဏ္ဍာန်ဖြစ်သည်။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ကောင်းကင်သစ်နှင့် နောင်လာမည့်ပြည်သစ်ကို ယောဟန်မြင်ခဲ့သည်။ မကောင်းမှုဘာမှရှိမည်မဟုတ်၊ ဝမ်းနည်းခြင်းလည်းမရှိ၊ ဘုရားသခင်နှင့်အတူ အမြဲပျော်ရွှင်မှုရှိနေမည်ဖြစ်သည်။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ယောဟန်သည် ဤရူပါရုံများအားလုံးကို ရေးပြီး အသင်းတော်များသို့ ရေးခဲ့သည်။ “ထာဝရဘုရားသည် တဖန်ကြွလာတော်မူသောကြောင့်၊ သင်၏ယုံကြည်ခြင်းကို စောင့်ရှောက်လော့။” ဤသည်မှာ သမ္မာကျမ်းစာ၏ နောက်ဆုံးကျမ်း၊ ဗျာဒိတ်ကျမ်းဖြစ်သည်။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ယနေ့သင်ခန်းစာ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ဤကမ္ဘာမြေသို့ တဖန်ကြွလာတော်မူလိမ့်မည်။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တစ်နေ့နေ့မှာ တရားသူကြီးတစ်ယောက်အနေနဲ့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အဲဒီတုန်းက မယုံတဲ့သူတွေ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သခင်ယေရှု၌ ထာဝစဉ်ခံစား၊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သခင်ယေရှုကို ယုံကြည်သူများသည် ပျော်ရွှင်ကြလိမ့်မည်။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ပျော်ရွှင်မှုနှင့်အတူ ထာဝရအသက်။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 ကြွလာဖို့ စောင့်နေသလား။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ကျွန်ုပ်တို့သည် ထိုမျှော်လင့်ချက်ကို မဆုံးရှုံးစေရ၊ ကျွန်ုပ်တို့သည် ဤကမ္ဘာမြေပေါ်တွင် ကျွန်ုပ်တို့၏ယုံကြည်ခြင်းကို အဆုံးတိုင်အောင် ထိန်းသိမ်းထားရမည်ဖြစ်သည်။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3200"/>
              <a:t>ယေရှုက ဘယ်သူလဲ။</a:t>
            </a:r>
            <a:r xmlns:a="http://schemas.openxmlformats.org/drawingml/2006/main">
              <a:rPr lang="m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ရှင်ဘုရင်အဖြစ် ကမ္ဘာမြေသို့ တဖန်ကြွလာတော်မူမည်၊ အရာခပ်သိမ်းကို တရားစီရင်ပြီး အရာခပ်သိမ်းကို ထာဝစဉ် အုပ်စိုးမည်ဖြစ်သည်။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တပည့်ယောဟန် ချုပ်နှောင်ထားသည့် ကျွန်း၏အမည်ကား အဘယ်နည်း။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မော်လတာ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ဟာ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ဝိုင်အီ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ခိတ္တိမ်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y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000"/>
              <a:t>ယနေ့ နှုတ်ကပတ်တော်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ဤအရာများကို သက်သေခံသောသူက၊ ငါသည် မကြာမီလာမည်ဟု ဆို၏။ အာမင်။ လာပါသခင်ယေရှု။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ဗျာ။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ပဟေဠိ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သခင်ယေရှု၏အသွင်ပြောင်းခြင်းကို မည်သူမမြင်ခဲ့သနည်း။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ဂျိမ်း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သောမတ်စ်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သောမတ်စ်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ထိုအရပ်၌ သူသည် သူတို့ရှေ့မှာ အသွင်ပြောင်းခြင်း ခံရ၏။ မျက်နှာတော်သည် နေကဲ့သို့ ထွန်းလင်းပြီး သူ၏အဝတ်သည် အလင်းကဲ့သို့ ဖြူလာသည်။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၇၅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</a:t>
            </a:r>
            <a:r xmlns:a="http://schemas.openxmlformats.org/drawingml/2006/main">
              <a:rPr lang="my" altLang="en-US" sz="4400"/>
              <a:t> </a:t>
            </a:r>
            <a:r xmlns:a="http://schemas.openxmlformats.org/drawingml/2006/main">
              <a:rPr lang="my" altLang="ko-KR" sz="4400"/>
              <a:t>ကလေးတွေကို ချစ်တယ်။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ယေ​ရှု​သည်​ဤ​အ​မှု​ကို​မြင်​တော်​မူ​သော​အ​ခါ အ​မျက်​တော်​ရှိ​၏။ သူငယ်တို့ကို ငါ့ထံသို့လာစေ။ မဆီးတားကြနှင့်။ ဘုရားသခင်၏နိုင်ငံတော်သည် ဤသူတို့နှင့် သက်ဆိုင်သောကြောင့်၊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၁၀:၁၄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မိဘတစ်ယောက်က သူ့ကလေးကို ယေရှုဆီ ခေါ်ဆောင်သွားပြီး ယေရှုရဲ့ ကောင်းချီးပေးခဲ့တယ်။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အဲဒီနောက် ယေရှုရဲ့တပည့်တွေက သူ့ကို ဆုံးမတယ်။ "မင်းရဲ့ကလေးကို ယေရှုဆီ ဘယ်လိုခေါ်လာတာလဲ။"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မြင်သောအခါ ဒေါသတကြီး မိန့်တော်မူ၏။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“ကလေးတွေ ငါ့ဆီလာဖို့ မတားနဲ့။ ဘု​ရား​သ​ခင်​၏​နိုင်​ငံ​တော်​သည် ဤ​အ​မျိုး​သား​တို့​နှင့်​ဆိုင်​၏။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သားဖြစ်သူသည် ဝေးလံသောပြည်၌ သူ့ပိုင်ဆိုင်မှုအားလုံးကို ဖြုန်းတီးပြီး စိတ်ဆင်းရဲသွားခဲ့သည်။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“သူငယ်ကဲ့သို့ ဘုရားသခင်၏နိုင်ငံတော်ကို မခံမယူသောသူမည်သည်ကား၊ ထိုနိုင်ငံထဲသို့ ဘယ်သောအခါမျှ မဝင်ရ။” ထို့နောက် ကလေးများကို လက်ဆွဲနှုတ်ဆက်ကာ လက်ကိုတင်ကာ ကောင်းချီးပေးသည်။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ဘုရားသခင်၏နိုင်ငံတော်သည် ဤကလေးများကဲ့သို့ သက်ဆိုင်သည်ဟု ယေရှုပြောခဲ့သည်။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ဘုရားသခင်ကိုချစ်၍ သခင်ယေရှုကို နာခံသော ကလေးများလည်း ဖြစ်လာကြကုန်အံ့၊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ကလေးတစ်ယောက်ရဲ့ နှလုံးသားအစစ်ပါ။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</a:t>
            </a:r>
            <a:r xmlns:a="http://schemas.openxmlformats.org/drawingml/2006/main">
              <a:rPr altLang="en-US" lang="m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သားသမီးများကို ချစ်မြတ်နိုးတန်ဖိုးထားကာ ကောင်းချီးပေးသူဖြစ်သည်။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ကလေးတွေက ယေရှုဆီသွားဖို့ ကြိုးစားတဲ့အခါ တပည့်တွေ ဘာလုပ်ခဲ့ကြသလဲ။</a:t>
            </a:r>
            <a:r xmlns:a="http://schemas.openxmlformats.org/drawingml/2006/main">
              <a:rPr altLang="en-US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ဝမ်းမြောက်ဝမ်းသာ ကြိုဆိုကြသည်။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ယေ​ရှု​ထံ​တော်​သို့​မ​သွား​ရန်​အ​မိန့်​တော်​ရှိ​၏။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ကလေးတွေကို ယေရှုနဲ့ မိတ်ဆက်ပေးတယ်။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စားစရာတွေ ပေးပြီးတော့ အိမ်ပြန်ပို့တယ်။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ယေ​ရှု​ထံ​တော်​သို့​မ​သွား​ရန်​အ​မိန့်​တော်​ရှိ​၏။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ယေ​ရှု​မြင်​တော်​မူ​သော​အ​ခါ အ​မျက်​တော်​ရှိ​၏။ သူငယ်တို့ကို ငါ့ထံသို့လာစေ။ မဆီးတားကြနှင့်။ ဘုရားသခင်၏နိုင်ငံတော်သည် ဤသူတို့နှင့် သက်ဆိုင်သောကြောင့်၊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၁၀:၁၄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၇၆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ယေရှုသည် မျက်မမြင်တစ်ဦးဖြစ်သော Bartimaeus ကို ကုသပေးခဲ့သည်။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“သွားလော့” ဟုယေရှုမိန့်တော်မူသည်ကား၊ ထိုခဏခြင်းတွင် မျက်စိမြင်၍ ယေရှုနောက်တော်သို့ လိုက်လေ၏။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မျက်မမြင်တစ်ယောက် ယေရိခေါမြို့သို့ ယေရှုကြွလာသောအခါ ဗာတီမဲသည် လမ်းဘေးတွင်ထိုင်၍ တောင်းစားနေ၏။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နာဇရက်မြို့သား ယေရှုဖြစ်သည်ကို ကြားသောအခါ၊ ဒါဝိဒ်၏သားတော်ယေရှု၊ အကျွန်ုပ်ကို ကယ်မသနားတော်မူပါဟု ကြွေးကြော်လေ၏။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ဗာတိမဲဟုခေါ်သည်။ "မင်းငါ့ကိုဘာလုပ်ပေးစေချင်တာလဲ" ယေရှုက သူ့ကိုမေးတယ်။ မျက်စိကန်းသောသူက၊ အရှင်ဘုရား၊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သူ့အဖေအိမ်က ကျွန်တွေထက် ပိုသနားစရာကောင်းလာတယ် ဆိုတာ သားက သဘောပေါက်တယ်။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ဒါနဲ့ သူပြန်လာပြီး သူ့အဖေကို သူ့ကျွန်အဖြစ် လက်ခံဖို့ တောင်းပန်လိုက်တယ်။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“သွားလော့” ဟုယေရှုမိန့်တော်မူသည်ကား၊ ချက်ခြင်းမြင်လိုက်ရသည် 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"ကျေးဇူးတင်ပါတယ် ယေရှု!" Bartimaeus သည် ယေရှုကို မျက်မြင်ရစေသော နောက်တော်သို့ လိုက်ခဲ့သည်။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ယေရှု​က “မင်း​တို့​ရဲ့​ယုံ​ကြည်​ခြင်း​ဟာ မင်း​ကို အနာ​ငြိမ်း​စေ​ပြီ” လို့ ဘာ​တိ​မဲ​ကို ပြော​တယ်။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ကျွန်ုပ်တို့ကို ကယ်တင်သော ယုံကြည်ခြင်းဖြစ်ပါသည်။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ယုံကြည်ခြင်းကို ထက်သန်စွာ ဆုတောင်းခြင်းဖြင့် ဖော်ပြသည်။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ယေရှုထံ ဆုတောင်းသောအခါ၊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ဒီယုံကြည်ချက်ရှိရမယ်။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ကျွန်ုပ်တို့၏ ထက်သန်သောဆုတောင်းချက်များကို နားထောင်ပြီး တုံ့ပြန်ပေးသူဖြစ်သည်။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Bartimaeus က ယေရှုကို ဘာတောင်းဆိုခဲ့သလဲ။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ငွေအများကြီးပေးပါ။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ငါ မင်းရဲ့ တပည့် ဖြစ်ချင်တယ်။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ရေပေါ်မှာ လမ်းလျှောက်ပါရစေ။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ထပ်တွေ့ချင်သေးတယ်။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ထပ်တွေ့ချင်သေးတယ်။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“သွားလော့” ဟုယေရှုမိန့်တော်မူသည်ကား၊ ထိုခဏခြင်းတွင် မျက်စိမြင်၍ ယေရှုနောက်တော်သို့ လိုက်လေ၏။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မှတ်သားပါ။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၅၂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၇၇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ဇက္ခဲသည် သစ်ပင်ပေါ်တက်သည်။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အကြောင်းမူကား၊ လူသားသည် ဆုံးရှုံးသွားသောအရာတို့ကို ရှာ၍ ကယ်တင်ခြင်းငှါ လာ၏။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ဇက္ခဲအမည်ရှိသော သူဌေးတစ်ဦးရှိ၍၊ သူသည် အခွန်ကောက်သူဖြစ်သောကြောင့် လူအများက သူ့ကိုမုန်းတီးကြသည်။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တစ်နေ့သ၌ ယေရှုသည် ဇက္ခဲနေထိုင်သောရွာသို့ ကြွလာတော်မူ၏။ ယေရှု​ကို​တွေ့​ဖို့ လူ​တော်​တော်​များ​များ​စွာ စည်ကား​နေ​တယ်။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ဖခင်ဖြစ်သူက သားဖြစ်သူကို အဝေးကလာနေတာကို မြင်တာနဲ့ ပြေးလာပြီး ပွေ့ဖက်ပြီး ဝမ်းသာအားရ လက်ခံလိုက်တယ်။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ဇက္ခဲသည် ယေရှုကိုတွေ့ရန် သစ်ပင်ပေါ်တက်ခဲ့သည်။ ယေရှုသည် သူ့ကိုကြည့်၍မိန့်တော်မူ၏။ “ဇက္ခဲ၊ ချက်ချင်းဆင်း။ ငါ ဒီနေ့ မင်းအိမ်မှာနေရမယ်။"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“ဇက္ခဲသည် သခင်ယေရှုအား ဆုံးဖြတ်၍၊ ငါ့ဥစ္စာတစ်ဝက်ကို ဆင်းရဲသားတို့အား ငါပေးမည်။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 "ယနေ့ ကယ်တင်ခြင်းတရားသည် ဤအိမ်သို့ ရောက်လာပြီ။ ဆုံးရှုံးသွားသောအရာတို့ကို ကယ်တင်ခြင်းငှါ ငါလာ၏။"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ဇက္ခဲသည် သခင်ယေရှုကိုတွေ့သောအခါ၊ ဆင်းရဲသားတို့အား သူ၏အချစ်ဆုံးဥစ္စာကို ပေးမည်ဟု ဝန်ခံခဲ့သည်။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မင်းအတွက် အရေးကြီးဆုံးက ဘာလဲ။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သခင်ယေရှုကိုတွေ့ပြီးနောက် သင်ဘာအရှုံးပေးခဲ့သနည်း။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ကျွန်ုပ်တို့အတွက် အဖိုးတန်ဆုံးအရာမှာ ယေရှုဖြစ်သည်ကို သတိရရန်လိုသည်။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rgbClr val="ff0000"/>
                </a:solidFill>
              </a:rPr>
              <a:t>ယေရှုက ဘယ်သူလဲ။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လူအားလုံးကို ခွဲခြားခြင်းမရှိဘဲ ကယ်တင်ရန် ဤပြည်သို့ ကြွလာခဲ့သော ကယ်တင်ရှင်ဖြစ်သည်။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ဒီနေ့</a:t>
            </a:r>
            <a:r xmlns:a="http://schemas.openxmlformats.org/drawingml/2006/main">
              <a:rPr altLang="en-US" lang="m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ပဟေဠိ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ဇက္ခဲကို လူတွေ ဘာကြောင့်မုန်းတာလဲ။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အကြောင်းကတော့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ဖြစ်ခဲ့သည်။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အကြီးအကဲ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အခွန်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စုဆောင်းသူ။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ယေရှုကို ကောင်းစွာယုံကြည်သောကြောင့်၊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အများကြီးဆုတောင်းပေးတဲ့အတွက်။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ဘာလို့လဲဆိုတော့ သူက ချောတယ်။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သူသည် အခွန်ကောက်ခံသူ အကြီးအကဲတစ်ဦးဖြစ်သောကြောင့်၊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အကြောင်းမူကား၊ လူသားသည် ဆုံးရှုံးသွားသောအရာတို့ကို ရှာ၍ ကယ်တင်ခြင်းငှါ လာ၏။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လု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y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၇၈ ဘုရားသခင်၏ နှုတ်ကပတ်တော်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400"/>
              <a:t>ကျောက်ပေါ်မှာဆောက်ထားတဲ့အိမ်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“ထို့ကြောင့် ငါ၏ဤစကားကိုကြား၍ လက်တွေ့ကျင့်သုံးသူတိုင်းသည် ကျောက်ပေါ်တွင် မိမိအိမ်ဆောက်သော ပညာရှိနှင့်တူ၏။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အိမ်ဆောက်နေတဲ့ လူနှစ်ယောက်အကြောင်း ယေရှုပြောပြတယ်။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သခင်ယေရှုက၊ "အိုဘုရားသခင်၊ သင်၏အဘသည် ကိုယ်တော်ကို အစဉ်စောင့်မျှော်တော်မူ၏" ဟုမိန့်တော်မူ၏။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သူတို့ထဲက တစ်ယောက်က သဲပေါ်မှာ သူ့အိမ်ကို ဆောက်ဖို့ ဆုံးဖြတ်ပြီး နောက်တစ်ယောက်က ကျောက်ပေါ်မှာ ထားလိုက်တယ်။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နှစ်ယောက်သား အိမ်ဆောက်ဖို့ ကြိုးစားကြတယ်။ အိမ်နှစ်အိမ်လုံးသည် ကြီးကြီးမားမား ကွာခြားမှုမရှိဘဲ အပြင်ဘက်တွင် ခိုင်ခံ့နေသည်။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မိုးသည်းထန်စွာရွာပြီး ရေကြီးတဲ့အခါ သဲပေါ်မှာဆောက်ထားတဲ့ အိမ်က မျောပါသွားတယ်။ ကျောက်ပေါ်၌တည်သောအိမ်မူကား၊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“ငါ့စကားကိုကြား၍ ကျင့်သောသူသည် ကျောက်ပေါ်မှာ မိမိအိမ်ကိုဆောက်သော ပညာရှိနှင့်တူ၏။”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ယေရှုက “ငါ့စကားကိုကြား၍ ကျင့်သောသူသည် ကျောက်ပေါ်မှာ မိမိအိမ်ကိုဆောက်သော ပညာရှိနှင့်တူ၏။”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သင်သည် ဘုရားသခင်၏ နှုတ်ကပတ်တော်တိုင်းကို လက်တွေ့ကျင့်သုံးပါသလား။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ဘုရားသခင်၏ နှုတ်ကပတ်တော်ကို နာခံသော ပညာရှိများ ဖြစ်ကြပါစေကုန်သတည်း။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</a:t>
            </a:r>
            <a:r xmlns:a="http://schemas.openxmlformats.org/drawingml/2006/main">
              <a:rPr altLang="en-US" lang="m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နှုတ်ကပတ်တော်ကို နာခံသောသူများ၌ မွေ့လျော်သူဖြစ်သည်။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သဲပေါ်မှာဆောက်ထားတဲ့အိမ်က ဘယ်တုန်းကပြိုကျတာလဲ။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အိမ်ဆောက်ပြီးသည်နှင့်၊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နေရောင်ထွန်းလာသောအခါ၊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လူများစွာ အိမ်ထဲသို့ ဝင်လာသောအခါ၊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မိုးအရမ်းရွာပြီး ရေကြီးတာ၊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မိုးအရမ်းရွာပြီး ရေကြီးတာ၊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“ထို့ကြောင့် ငါ၏ဤစကားကိုကြား၍ လက်တွေ့ကျင့်သုံးသူတိုင်းသည် ကျောက်ပေါ်တွင် မိမိအိမ်ဆောက်သော ပညာရှိနှင့်တူ၏။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၇၉ ဘုရားသခင်၏ 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ပညာရှိကညာငါးပါး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“ထို့ကြောင့် နေ့အချိန်နာရီကို မသိသောကြောင့် စောင့်နေကြလော့။”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ငါတို့ဘဝမှာ အများကြီး အပြစ်ရှိတယ်။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ဒါကြောင့် ဘုရားသခင်ကို ပြစ်မှားမိလို့ အပြစ်ရှိတယ်လို့ ခံစားရတယ်။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ဘုရားသခင်သည် ကျွန်ုပ်တို့၏ အပြစ်များအတွက် အမြဲတမ်း ခွင့်လွှတ်တော်မူသည်။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အဘယ်ကြောင့်ဆိုသော် သခင်ယေရှုသည် ကျွန်ုပ်တို့၏အပြစ်များအားလုံးကို သိမ်းပိုက်ထားပြီးဖြစ်သည်။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ဒါကို ယုံကြည်ပြီး ဘုရားသခင်ထံ ကျေးဇူးသိတတ်ပြီး ရွှင်လန်းမှုကို ခံယူရပါမယ်။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မင်္ဂလာဆောင်ပွဲအတွက် ပြင်ဆင်နေကြသော သတို့သမီး ဆယ်ယောက်ရှိသည်။ ပညာရှိမိန်းကလေးငါးဦးသည် ဆီလုံလုံလောက်လောက်ဖြင့် ဆီမီးခွက်များ ပြင်ဆင်ထားသော်လည်း ကျန်ငါးဦးမှာ မရရှိခဲ့ပေ။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သတို့သားသည် ညဉ့်နက်သောအခါ အပျိုကညာဆယ်ယောက် အိပ်ပျော်သွား၏။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"သတို့သား ဒီမှာ!" အပျိုကညာတွေ အလျင်စလိုထတယ်။ ဆီအလုံအလောက် မပြင်ဆင်သော အပျိုကညာငါးယောက်၏ မီးများ ထွက်လာသည်။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“ဆီနည်းနည်းပေးပါ။ ဆီသွားယူ။"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မိုက်မဲသော မိန်းကလေးငါးယောက်သည် ဆီသွားဝယ်စဉ်တွင် ပွဲတော်တံခါးကို ပိတ်လိုက်သည်။ နောက်ဆုံးမှာတော့ မိုက်မဲတဲ့ မိန်းကလေးငါးယောက်ကို ပါတီပွဲကို တက်ရောက်ခွင့် မပေးခဲ့ပါဘူး။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ဤသည်မှာ သခင်ယေရှုကြွလာမည့်နေ့ကို မည်သို့စောင့်ရမည်ကို ကျွန်ုပ်တို့အား ပြောပြသည့် ပုံပြင်ဖြစ်သည်။</a:t>
            </a:r>
            <a:r xmlns:a="http://schemas.openxmlformats.org/drawingml/2006/main">
              <a:rPr altLang="en-US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ဘယ်သူမှမသိဘူး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တဖန်ကြွလာသောအခါ၊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ပညာရှိသော အပျိုစင်ငါးယောက်ကဲ့သို့ပင် ကျွန်ုပ်တို့သည် နိုးကြားပြီး သခင်ယေရှုကို စေတနာစိတ်ဖြင့် အမြဲစောင့်ဆိုင်းနေရမည်ဖြစ်သည်။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ယေရှု။ ။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မည်သူမျှမသိသောအခါ ဤပြည်သို့ တဖန်ပြန်လာမည်ဟု ကတိပြုခဲ့သည်။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မိုက်မဲသော အပျိုကညာငါးယောက်သည် အဘယ်အရာကို ပြင်ဆင်ခဲ့သနည်း။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ဆီ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ရေ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အဝတ်အစား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လက်ဆောင်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ဆီ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“ထို့ကြောင့် နေ့အချိန်နာရီကို မသိသောကြောင့် စောင့်နေကြလော့။”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၁၃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အမှတ် 80 ဘုရားသခင်၏နှုတ်ကပတ်တော်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y" altLang="ko-KR" sz="4400"/>
              <a:t>ပါရမီပုံဥပမာ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</a:t>
            </a:r>
            <a:r xmlns:a="http://schemas.openxmlformats.org/drawingml/2006/main">
              <a:rPr altLang="en-US" lang="m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ယေရှုသည် ကျွန်ုပ်တို့ကို အမြဲချစ်ပြီး စောင့်မျှော်နေသူဖြစ်သည်။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သခင်က 'ကောင်းပါပြီ၊ သစ္စာရှိသောကျွန်၊ သင်သည် အနည်းငယ်သောအမှုတို့ကို သစ္စာပြု၍၊ များစွာသောအမှုတို့ကို ငါအုပ်စိုးမည်ဟု မိန့်တော်မူ၏။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၂၅:၂၁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လူတစ်ဦးသည် နိုင်ငံရပ်ခြားခရီးတွင် မိမိကျွန်တို့အား ငွေအပ်ပေးသည်။ ပထမကျွန်အား အခွက်ငါးဆယ်၊ ဒုတိယနှစ်ကောင်၊ တတိယတကောင်တို့အား ပေးတော်မူ၏။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အခွက် ၅ ဆယ်နှင့် အခွက်နှစ်ဆယ်ကို ရရှိသော ကျွန်သည် ချက်ချင်းသွား၍ အလုပ်လုပ်ရန် ငွေနှစ်ဆတိုးလိုက်သည်။ သို့သော်၊ အခွက် ၁ ဆယ်ရရှိသော အမျိုးသားတစ်ဦးသည် ထွက်၍ မြေတွင်းတူးပြီး သူ၏သခင်၏ငွေကို ဝှက်ထားခဲ့သည်။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သခင်ပြန်လာ၍ သူတို့နှင့် စာရင်းရှင်းသောအခါ ပထမကျွန်သည် အခွက်ငါးဆယ်နှင့် ဒုတိယတစ်နှစ်ကို ထပ်မံရရှိခဲ့သည်။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သို့သော် အခွက်တစ်ဆယ်ကိုရရှိသော ကျွန်သည် မည်သည့်အရာကိုမျှ မရရှိခဲ့ပေ။ “ဆရာ၊ မင်းက ငါ့ကို အရည်အချင်းတစ်ခုပဲ ပေးတာ။ ဒါဆို ငါဘယ်လိုငွေပိုရှာရမလဲ"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သူ့သခင် ဒေါသထွက်သွားသည်။ “မင်း ငါ့ပိုက်ဆံတွေကို ဘဏ်လုပ်ငန်းရှင်တွေနဲ့ အပ်ထားသင့်တယ်၊ ငါက အတိုးနဲ့ ပြန်ရလိမ့်မယ်။ မင်းက တန်ဖိုးမဲ့ ကျွန်၊ ငါ့အိမ်က ထွက်သွား!"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ယနေ့သင်ခန်းစာ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ခွက်ပုံဥပမာအားဖြင့် မပျင်းကြရန် ယေရှုက ကျွန်ုပ်တို့ကို သတိပေးထားသည်။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ကျွန်ုပ်တို့ရရှိထားသည်ထက် ပိုအရေးကြီးသောအရာတစ်ခုရှိသည်။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ပိုအရေးကြီးတာက မင်းမှာရှိတဲ့အရာတွေကို သစ္စာရှိရှိအသုံးပြုပြီး ဘုရားသခင်ရဲ့ဘုန်းတော်အတွက် အသက်ရှင်သန်ဖို့ပါပဲ။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ငါတို့အားလုံး ဒီလိုဘဝမျိုးကို ဖြတ်သန်းသင့်တယ်။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သခင်ယေရှုကို ချီးမွမ်းခြင်းငှါ၊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3200"/>
              <a:t>ယေရှုက ဘယ်သူလဲ။</a:t>
            </a:r>
            <a:r xmlns:a="http://schemas.openxmlformats.org/drawingml/2006/main">
              <a:rPr altLang="en-US" lang="m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rgbClr val="0070c0"/>
                </a:solidFill>
              </a:rPr>
              <a:t>ယေရှုသည်..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သခင်ယေရှုသည် ကျွန်ုပ်တို့၏အသက်တာကို အကဲဖြတ်ပြီး ကျွန်ုပ်တို့ကို ဆုချပေးသော ကျွန်ုပ်တို့၏သခင်ဖြစ်သည်။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>
                <a:solidFill>
                  <a:srgbClr val="ff0000"/>
                </a:solidFill>
              </a:rPr>
              <a:t>ယနေ့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အဝေးကို ခရီးထွက်ရင်း သခင်က ကျွန်တွေကို ဘာအပ်ခဲ့သလဲ။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အိမ်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အကွက်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စတိုးဆိုင်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ပါရမီ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y" sz="2800">
                <a:solidFill>
                  <a:srgbClr val="ff0000"/>
                </a:solidFill>
              </a:rPr>
              <a:t>ပါရမီ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y" sz="4000"/>
              <a:t>ယနေ့ နှုတ်ကပတ်တော်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y" sz="3600"/>
              <a:t>သခင်က 'ကောင်းပါပြီ၊ သစ္စာရှိသောကျွန်၊ သင်သည် အနည်းငယ်သောအမှုတို့ကို သစ္စာပြု၍၊ များစွာသောအမှုတို့ကို ငါအုပ်စိုးမည်ဟု မိန့်တော်မူ၏။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မက်သယူး</a:t>
            </a:r>
            <a:r xmlns:a="http://schemas.openxmlformats.org/drawingml/2006/main">
              <a:rPr altLang="en-US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၂၅:၂၁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